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21"/>
  </p:handoutMasterIdLst>
  <p:sldIdLst>
    <p:sldId id="259" r:id="rId3"/>
    <p:sldId id="258" r:id="rId4"/>
    <p:sldId id="260" r:id="rId5"/>
    <p:sldId id="261" r:id="rId6"/>
    <p:sldId id="262" r:id="rId7"/>
    <p:sldId id="263" r:id="rId8"/>
    <p:sldId id="264" r:id="rId9"/>
    <p:sldId id="265" r:id="rId10"/>
    <p:sldId id="266" r:id="rId11"/>
    <p:sldId id="268" r:id="rId12"/>
    <p:sldId id="269" r:id="rId13"/>
    <p:sldId id="281" r:id="rId14"/>
    <p:sldId id="282" r:id="rId15"/>
    <p:sldId id="283" r:id="rId16"/>
    <p:sldId id="284" r:id="rId17"/>
    <p:sldId id="285" r:id="rId18"/>
    <p:sldId id="286" r:id="rId19"/>
    <p:sldId id="280" r:id="rId20"/>
  </p:sldIdLst>
  <p:sldSz cx="9144000" cy="6858000" type="screen4x3"/>
  <p:notesSz cx="7077075" cy="93932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9805"/>
    <a:srgbClr val="551D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8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90"/>
      </p:cViewPr>
      <p:guideLst>
        <p:guide orient="horz" pos="295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B6D28-4F1B-4108-87A8-CCF36107005A}" type="doc">
      <dgm:prSet loTypeId="urn:microsoft.com/office/officeart/2005/8/layout/pList1" loCatId="list" qsTypeId="urn:microsoft.com/office/officeart/2005/8/quickstyle/3d2#1" qsCatId="3D" csTypeId="urn:microsoft.com/office/officeart/2005/8/colors/accent5_4" csCatId="accent5" phldr="1"/>
      <dgm:spPr/>
      <dgm:t>
        <a:bodyPr/>
        <a:lstStyle/>
        <a:p>
          <a:endParaRPr lang="en-US"/>
        </a:p>
      </dgm:t>
    </dgm:pt>
    <dgm:pt modelId="{487D0606-E684-4692-9074-B523E95DFB59}">
      <dgm:prSet phldrT="[Text]"/>
      <dgm:spPr/>
      <dgm:t>
        <a:bodyPr/>
        <a:lstStyle/>
        <a:p>
          <a:r>
            <a:rPr lang="en-US" b="1" dirty="0">
              <a:solidFill>
                <a:schemeClr val="bg1">
                  <a:lumMod val="95000"/>
                </a:schemeClr>
              </a:solidFill>
            </a:rPr>
            <a:t>Information Technology Services</a:t>
          </a:r>
        </a:p>
      </dgm:t>
    </dgm:pt>
    <dgm:pt modelId="{A16B4033-637F-45F7-BD99-E08697CA1B82}" type="parTrans" cxnId="{89A4A867-66AF-4A57-BD63-DCC71D176DA2}">
      <dgm:prSet/>
      <dgm:spPr/>
      <dgm:t>
        <a:bodyPr/>
        <a:lstStyle/>
        <a:p>
          <a:endParaRPr lang="en-US"/>
        </a:p>
      </dgm:t>
    </dgm:pt>
    <dgm:pt modelId="{02D1626B-F8A4-4ED2-A835-305BEE8F62D5}" type="sibTrans" cxnId="{89A4A867-66AF-4A57-BD63-DCC71D176DA2}">
      <dgm:prSet/>
      <dgm:spPr/>
      <dgm:t>
        <a:bodyPr/>
        <a:lstStyle/>
        <a:p>
          <a:endParaRPr lang="en-US"/>
        </a:p>
      </dgm:t>
    </dgm:pt>
    <dgm:pt modelId="{16D8BA0A-FD16-42BA-9379-3725EB2BA2AF}">
      <dgm:prSet phldrT="[Text]"/>
      <dgm:spPr/>
      <dgm:t>
        <a:bodyPr/>
        <a:lstStyle/>
        <a:p>
          <a:r>
            <a:rPr lang="en-US" b="1" dirty="0">
              <a:solidFill>
                <a:schemeClr val="bg1">
                  <a:lumMod val="95000"/>
                </a:schemeClr>
              </a:solidFill>
            </a:rPr>
            <a:t>Management Consulting</a:t>
          </a:r>
        </a:p>
      </dgm:t>
    </dgm:pt>
    <dgm:pt modelId="{8AE2EABF-D4F2-4C4B-AC80-C0E648FC455D}" type="parTrans" cxnId="{47E41EEA-3C1F-43D7-919E-E5353DA4B4C0}">
      <dgm:prSet/>
      <dgm:spPr/>
      <dgm:t>
        <a:bodyPr/>
        <a:lstStyle/>
        <a:p>
          <a:endParaRPr lang="en-US"/>
        </a:p>
      </dgm:t>
    </dgm:pt>
    <dgm:pt modelId="{659B6389-123B-485E-93F8-EB4019543113}" type="sibTrans" cxnId="{47E41EEA-3C1F-43D7-919E-E5353DA4B4C0}">
      <dgm:prSet/>
      <dgm:spPr/>
      <dgm:t>
        <a:bodyPr/>
        <a:lstStyle/>
        <a:p>
          <a:endParaRPr lang="en-US"/>
        </a:p>
      </dgm:t>
    </dgm:pt>
    <dgm:pt modelId="{53E82F65-576C-457A-85CF-867177AD5AB3}">
      <dgm:prSet phldrT="[Text]"/>
      <dgm:spPr/>
      <dgm:t>
        <a:bodyPr/>
        <a:lstStyle/>
        <a:p>
          <a:r>
            <a:rPr lang="en-US" b="1" dirty="0">
              <a:solidFill>
                <a:schemeClr val="bg1">
                  <a:lumMod val="95000"/>
                </a:schemeClr>
              </a:solidFill>
            </a:rPr>
            <a:t>Hardware/ Software Products</a:t>
          </a:r>
        </a:p>
      </dgm:t>
    </dgm:pt>
    <dgm:pt modelId="{1B285614-C80E-440D-A86A-F44B1989DDC7}" type="parTrans" cxnId="{80058AF0-0D96-4937-870B-C5BEB361EA84}">
      <dgm:prSet/>
      <dgm:spPr/>
      <dgm:t>
        <a:bodyPr/>
        <a:lstStyle/>
        <a:p>
          <a:endParaRPr lang="en-US"/>
        </a:p>
      </dgm:t>
    </dgm:pt>
    <dgm:pt modelId="{313419C7-F9BE-4782-BD2D-5AE02F3BB381}" type="sibTrans" cxnId="{80058AF0-0D96-4937-870B-C5BEB361EA84}">
      <dgm:prSet/>
      <dgm:spPr/>
      <dgm:t>
        <a:bodyPr/>
        <a:lstStyle/>
        <a:p>
          <a:endParaRPr lang="en-US"/>
        </a:p>
      </dgm:t>
    </dgm:pt>
    <dgm:pt modelId="{34B933C4-5865-4284-A546-5A7C2051A994}">
      <dgm:prSet phldrT="[Text]"/>
      <dgm:spPr/>
      <dgm:t>
        <a:bodyPr/>
        <a:lstStyle/>
        <a:p>
          <a:r>
            <a:rPr lang="en-US" b="1" dirty="0">
              <a:solidFill>
                <a:schemeClr val="bg1">
                  <a:lumMod val="95000"/>
                </a:schemeClr>
              </a:solidFill>
            </a:rPr>
            <a:t>Advanced Technology Tools</a:t>
          </a:r>
        </a:p>
      </dgm:t>
    </dgm:pt>
    <dgm:pt modelId="{ABBC0DF2-9DD1-420C-A0AA-8C3D2D820CF3}" type="parTrans" cxnId="{8AE6BF94-7072-4C41-8830-0A923318F028}">
      <dgm:prSet/>
      <dgm:spPr/>
      <dgm:t>
        <a:bodyPr/>
        <a:lstStyle/>
        <a:p>
          <a:endParaRPr lang="en-US"/>
        </a:p>
      </dgm:t>
    </dgm:pt>
    <dgm:pt modelId="{16101C47-CD57-41E1-B924-A460C8CCE598}" type="sibTrans" cxnId="{8AE6BF94-7072-4C41-8830-0A923318F028}">
      <dgm:prSet/>
      <dgm:spPr/>
      <dgm:t>
        <a:bodyPr/>
        <a:lstStyle/>
        <a:p>
          <a:endParaRPr lang="en-US"/>
        </a:p>
      </dgm:t>
    </dgm:pt>
    <dgm:pt modelId="{129A0822-36C6-4786-A050-42B9EB3AA89A}" type="pres">
      <dgm:prSet presAssocID="{6C1B6D28-4F1B-4108-87A8-CCF36107005A}" presName="Name0" presStyleCnt="0">
        <dgm:presLayoutVars>
          <dgm:dir/>
          <dgm:resizeHandles val="exact"/>
        </dgm:presLayoutVars>
      </dgm:prSet>
      <dgm:spPr/>
    </dgm:pt>
    <dgm:pt modelId="{A1553704-9431-4A6C-96E6-CFDBE3579840}" type="pres">
      <dgm:prSet presAssocID="{487D0606-E684-4692-9074-B523E95DFB59}" presName="compNode" presStyleCnt="0"/>
      <dgm:spPr/>
    </dgm:pt>
    <dgm:pt modelId="{3AF58645-B75A-4FD9-B712-22E53DD4D825}" type="pres">
      <dgm:prSet presAssocID="{487D0606-E684-4692-9074-B523E95DFB59}" presName="pictRect" presStyleLbl="node1" presStyleIdx="0" presStyleCnt="4"/>
      <dgm:spPr>
        <a:blipFill rotWithShape="0">
          <a:blip xmlns:r="http://schemas.openxmlformats.org/officeDocument/2006/relationships" r:embed="rId1"/>
          <a:stretch>
            <a:fillRect/>
          </a:stretch>
        </a:blipFill>
      </dgm:spPr>
    </dgm:pt>
    <dgm:pt modelId="{4E55E0D4-CE41-44A7-891B-1E7733E59AED}" type="pres">
      <dgm:prSet presAssocID="{487D0606-E684-4692-9074-B523E95DFB59}" presName="textRect" presStyleLbl="revTx" presStyleIdx="0" presStyleCnt="4" custScaleX="119003">
        <dgm:presLayoutVars>
          <dgm:bulletEnabled val="1"/>
        </dgm:presLayoutVars>
      </dgm:prSet>
      <dgm:spPr/>
    </dgm:pt>
    <dgm:pt modelId="{851242AA-8FCF-42E8-90C3-4E18689EBE35}" type="pres">
      <dgm:prSet presAssocID="{02D1626B-F8A4-4ED2-A835-305BEE8F62D5}" presName="sibTrans" presStyleLbl="sibTrans2D1" presStyleIdx="0" presStyleCnt="0"/>
      <dgm:spPr/>
    </dgm:pt>
    <dgm:pt modelId="{34761FAD-937B-48A9-8934-97F130591BBA}" type="pres">
      <dgm:prSet presAssocID="{16D8BA0A-FD16-42BA-9379-3725EB2BA2AF}" presName="compNode" presStyleCnt="0"/>
      <dgm:spPr/>
    </dgm:pt>
    <dgm:pt modelId="{A5D5A645-A959-4740-9FB0-DB4EBCDDC2C3}" type="pres">
      <dgm:prSet presAssocID="{16D8BA0A-FD16-42BA-9379-3725EB2BA2AF}" presName="pictRect" presStyleLbl="node1" presStyleIdx="1" presStyleCnt="4"/>
      <dgm:spPr>
        <a:blipFill rotWithShape="0">
          <a:blip xmlns:r="http://schemas.openxmlformats.org/officeDocument/2006/relationships" r:embed="rId2"/>
          <a:stretch>
            <a:fillRect/>
          </a:stretch>
        </a:blipFill>
      </dgm:spPr>
    </dgm:pt>
    <dgm:pt modelId="{DDD03719-8DFE-4A78-8172-3077332F046F}" type="pres">
      <dgm:prSet presAssocID="{16D8BA0A-FD16-42BA-9379-3725EB2BA2AF}" presName="textRect" presStyleLbl="revTx" presStyleIdx="1" presStyleCnt="4">
        <dgm:presLayoutVars>
          <dgm:bulletEnabled val="1"/>
        </dgm:presLayoutVars>
      </dgm:prSet>
      <dgm:spPr/>
    </dgm:pt>
    <dgm:pt modelId="{183B55EA-3B67-46F6-8665-D6062527A449}" type="pres">
      <dgm:prSet presAssocID="{659B6389-123B-485E-93F8-EB4019543113}" presName="sibTrans" presStyleLbl="sibTrans2D1" presStyleIdx="0" presStyleCnt="0"/>
      <dgm:spPr/>
    </dgm:pt>
    <dgm:pt modelId="{40D805A4-A2BB-4CD9-B9B5-B2F62FDBB970}" type="pres">
      <dgm:prSet presAssocID="{53E82F65-576C-457A-85CF-867177AD5AB3}" presName="compNode" presStyleCnt="0"/>
      <dgm:spPr/>
    </dgm:pt>
    <dgm:pt modelId="{CAC6F9F6-2603-4230-9E27-266997493F63}" type="pres">
      <dgm:prSet presAssocID="{53E82F65-576C-457A-85CF-867177AD5AB3}" presName="pictRect" presStyleLbl="node1" presStyleIdx="2" presStyleCnt="4"/>
      <dgm:spPr>
        <a:blipFill rotWithShape="0">
          <a:blip xmlns:r="http://schemas.openxmlformats.org/officeDocument/2006/relationships" r:embed="rId3"/>
          <a:stretch>
            <a:fillRect/>
          </a:stretch>
        </a:blipFill>
      </dgm:spPr>
    </dgm:pt>
    <dgm:pt modelId="{36F852DD-9040-439B-B85B-5039483537BB}" type="pres">
      <dgm:prSet presAssocID="{53E82F65-576C-457A-85CF-867177AD5AB3}" presName="textRect" presStyleLbl="revTx" presStyleIdx="2" presStyleCnt="4">
        <dgm:presLayoutVars>
          <dgm:bulletEnabled val="1"/>
        </dgm:presLayoutVars>
      </dgm:prSet>
      <dgm:spPr/>
    </dgm:pt>
    <dgm:pt modelId="{22177050-E947-42A6-B57B-5983C08A1373}" type="pres">
      <dgm:prSet presAssocID="{313419C7-F9BE-4782-BD2D-5AE02F3BB381}" presName="sibTrans" presStyleLbl="sibTrans2D1" presStyleIdx="0" presStyleCnt="0"/>
      <dgm:spPr/>
    </dgm:pt>
    <dgm:pt modelId="{6B59F124-3A88-410E-923B-D00B41A3DDBB}" type="pres">
      <dgm:prSet presAssocID="{34B933C4-5865-4284-A546-5A7C2051A994}" presName="compNode" presStyleCnt="0"/>
      <dgm:spPr/>
    </dgm:pt>
    <dgm:pt modelId="{D7B67E6A-9358-4416-9EFD-5BAD01868401}" type="pres">
      <dgm:prSet presAssocID="{34B933C4-5865-4284-A546-5A7C2051A994}" presName="pictRect" presStyleLbl="node1" presStyleIdx="3" presStyleCnt="4"/>
      <dgm:spPr>
        <a:blipFill rotWithShape="0">
          <a:blip xmlns:r="http://schemas.openxmlformats.org/officeDocument/2006/relationships" r:embed="rId4"/>
          <a:stretch>
            <a:fillRect/>
          </a:stretch>
        </a:blipFill>
      </dgm:spPr>
    </dgm:pt>
    <dgm:pt modelId="{2A33A716-856F-4D31-A2AE-BCAF1370FC97}" type="pres">
      <dgm:prSet presAssocID="{34B933C4-5865-4284-A546-5A7C2051A994}" presName="textRect" presStyleLbl="revTx" presStyleIdx="3" presStyleCnt="4">
        <dgm:presLayoutVars>
          <dgm:bulletEnabled val="1"/>
        </dgm:presLayoutVars>
      </dgm:prSet>
      <dgm:spPr/>
    </dgm:pt>
  </dgm:ptLst>
  <dgm:cxnLst>
    <dgm:cxn modelId="{CACF1304-72F6-4F34-B13D-36CDF21F1E66}" type="presOf" srcId="{659B6389-123B-485E-93F8-EB4019543113}" destId="{183B55EA-3B67-46F6-8665-D6062527A449}" srcOrd="0" destOrd="0" presId="urn:microsoft.com/office/officeart/2005/8/layout/pList1"/>
    <dgm:cxn modelId="{9EF1A728-0375-4374-B8F7-B16FC1AF82AF}" type="presOf" srcId="{02D1626B-F8A4-4ED2-A835-305BEE8F62D5}" destId="{851242AA-8FCF-42E8-90C3-4E18689EBE35}" srcOrd="0" destOrd="0" presId="urn:microsoft.com/office/officeart/2005/8/layout/pList1"/>
    <dgm:cxn modelId="{FBD6A533-58D0-4494-94C2-B0D89A0349C9}" type="presOf" srcId="{487D0606-E684-4692-9074-B523E95DFB59}" destId="{4E55E0D4-CE41-44A7-891B-1E7733E59AED}" srcOrd="0" destOrd="0" presId="urn:microsoft.com/office/officeart/2005/8/layout/pList1"/>
    <dgm:cxn modelId="{89A4A867-66AF-4A57-BD63-DCC71D176DA2}" srcId="{6C1B6D28-4F1B-4108-87A8-CCF36107005A}" destId="{487D0606-E684-4692-9074-B523E95DFB59}" srcOrd="0" destOrd="0" parTransId="{A16B4033-637F-45F7-BD99-E08697CA1B82}" sibTransId="{02D1626B-F8A4-4ED2-A835-305BEE8F62D5}"/>
    <dgm:cxn modelId="{2ED83E4A-803D-4B01-822D-F04C9C8A2E5C}" type="presOf" srcId="{16D8BA0A-FD16-42BA-9379-3725EB2BA2AF}" destId="{DDD03719-8DFE-4A78-8172-3077332F046F}" srcOrd="0" destOrd="0" presId="urn:microsoft.com/office/officeart/2005/8/layout/pList1"/>
    <dgm:cxn modelId="{AAFF4E75-B944-45CB-879A-E1E9F5540E71}" type="presOf" srcId="{313419C7-F9BE-4782-BD2D-5AE02F3BB381}" destId="{22177050-E947-42A6-B57B-5983C08A1373}" srcOrd="0" destOrd="0" presId="urn:microsoft.com/office/officeart/2005/8/layout/pList1"/>
    <dgm:cxn modelId="{8AE6BF94-7072-4C41-8830-0A923318F028}" srcId="{6C1B6D28-4F1B-4108-87A8-CCF36107005A}" destId="{34B933C4-5865-4284-A546-5A7C2051A994}" srcOrd="3" destOrd="0" parTransId="{ABBC0DF2-9DD1-420C-A0AA-8C3D2D820CF3}" sibTransId="{16101C47-CD57-41E1-B924-A460C8CCE598}"/>
    <dgm:cxn modelId="{16CA989C-EB66-4B99-A4E1-1B4C05B057F5}" type="presOf" srcId="{34B933C4-5865-4284-A546-5A7C2051A994}" destId="{2A33A716-856F-4D31-A2AE-BCAF1370FC97}" srcOrd="0" destOrd="0" presId="urn:microsoft.com/office/officeart/2005/8/layout/pList1"/>
    <dgm:cxn modelId="{062699DF-B5A9-49B1-95B3-7FFC2DEC3BF9}" type="presOf" srcId="{6C1B6D28-4F1B-4108-87A8-CCF36107005A}" destId="{129A0822-36C6-4786-A050-42B9EB3AA89A}" srcOrd="0" destOrd="0" presId="urn:microsoft.com/office/officeart/2005/8/layout/pList1"/>
    <dgm:cxn modelId="{47E41EEA-3C1F-43D7-919E-E5353DA4B4C0}" srcId="{6C1B6D28-4F1B-4108-87A8-CCF36107005A}" destId="{16D8BA0A-FD16-42BA-9379-3725EB2BA2AF}" srcOrd="1" destOrd="0" parTransId="{8AE2EABF-D4F2-4C4B-AC80-C0E648FC455D}" sibTransId="{659B6389-123B-485E-93F8-EB4019543113}"/>
    <dgm:cxn modelId="{80058AF0-0D96-4937-870B-C5BEB361EA84}" srcId="{6C1B6D28-4F1B-4108-87A8-CCF36107005A}" destId="{53E82F65-576C-457A-85CF-867177AD5AB3}" srcOrd="2" destOrd="0" parTransId="{1B285614-C80E-440D-A86A-F44B1989DDC7}" sibTransId="{313419C7-F9BE-4782-BD2D-5AE02F3BB381}"/>
    <dgm:cxn modelId="{822E2BF9-678A-4392-B173-022E9D5E7363}" type="presOf" srcId="{53E82F65-576C-457A-85CF-867177AD5AB3}" destId="{36F852DD-9040-439B-B85B-5039483537BB}" srcOrd="0" destOrd="0" presId="urn:microsoft.com/office/officeart/2005/8/layout/pList1"/>
    <dgm:cxn modelId="{D31D497A-C491-483C-A5E1-7B6063D9DE53}" type="presParOf" srcId="{129A0822-36C6-4786-A050-42B9EB3AA89A}" destId="{A1553704-9431-4A6C-96E6-CFDBE3579840}" srcOrd="0" destOrd="0" presId="urn:microsoft.com/office/officeart/2005/8/layout/pList1"/>
    <dgm:cxn modelId="{6DD3BD9C-A1DF-41BF-9DF2-A9B73F634881}" type="presParOf" srcId="{A1553704-9431-4A6C-96E6-CFDBE3579840}" destId="{3AF58645-B75A-4FD9-B712-22E53DD4D825}" srcOrd="0" destOrd="0" presId="urn:microsoft.com/office/officeart/2005/8/layout/pList1"/>
    <dgm:cxn modelId="{AA31DC5F-221F-41EB-B2B0-A73AF70D397A}" type="presParOf" srcId="{A1553704-9431-4A6C-96E6-CFDBE3579840}" destId="{4E55E0D4-CE41-44A7-891B-1E7733E59AED}" srcOrd="1" destOrd="0" presId="urn:microsoft.com/office/officeart/2005/8/layout/pList1"/>
    <dgm:cxn modelId="{4C6CDE56-2542-4B8F-8982-BC9FDC2956BF}" type="presParOf" srcId="{129A0822-36C6-4786-A050-42B9EB3AA89A}" destId="{851242AA-8FCF-42E8-90C3-4E18689EBE35}" srcOrd="1" destOrd="0" presId="urn:microsoft.com/office/officeart/2005/8/layout/pList1"/>
    <dgm:cxn modelId="{AFD8B802-D7F1-4BD5-A68C-A5CE014CF745}" type="presParOf" srcId="{129A0822-36C6-4786-A050-42B9EB3AA89A}" destId="{34761FAD-937B-48A9-8934-97F130591BBA}" srcOrd="2" destOrd="0" presId="urn:microsoft.com/office/officeart/2005/8/layout/pList1"/>
    <dgm:cxn modelId="{B0C616DF-0BAC-421D-AED7-60DA4638FC60}" type="presParOf" srcId="{34761FAD-937B-48A9-8934-97F130591BBA}" destId="{A5D5A645-A959-4740-9FB0-DB4EBCDDC2C3}" srcOrd="0" destOrd="0" presId="urn:microsoft.com/office/officeart/2005/8/layout/pList1"/>
    <dgm:cxn modelId="{2ED45130-30B7-4C61-A06F-2CBB0698A20A}" type="presParOf" srcId="{34761FAD-937B-48A9-8934-97F130591BBA}" destId="{DDD03719-8DFE-4A78-8172-3077332F046F}" srcOrd="1" destOrd="0" presId="urn:microsoft.com/office/officeart/2005/8/layout/pList1"/>
    <dgm:cxn modelId="{FF70ECED-E48B-4A95-B819-C10F7281756E}" type="presParOf" srcId="{129A0822-36C6-4786-A050-42B9EB3AA89A}" destId="{183B55EA-3B67-46F6-8665-D6062527A449}" srcOrd="3" destOrd="0" presId="urn:microsoft.com/office/officeart/2005/8/layout/pList1"/>
    <dgm:cxn modelId="{24387F95-9A85-489A-B578-4986D3C66172}" type="presParOf" srcId="{129A0822-36C6-4786-A050-42B9EB3AA89A}" destId="{40D805A4-A2BB-4CD9-B9B5-B2F62FDBB970}" srcOrd="4" destOrd="0" presId="urn:microsoft.com/office/officeart/2005/8/layout/pList1"/>
    <dgm:cxn modelId="{9871E9A5-CF80-480E-856D-C3EE80C977C7}" type="presParOf" srcId="{40D805A4-A2BB-4CD9-B9B5-B2F62FDBB970}" destId="{CAC6F9F6-2603-4230-9E27-266997493F63}" srcOrd="0" destOrd="0" presId="urn:microsoft.com/office/officeart/2005/8/layout/pList1"/>
    <dgm:cxn modelId="{98EF9A48-495A-4824-99C7-D1035A94485C}" type="presParOf" srcId="{40D805A4-A2BB-4CD9-B9B5-B2F62FDBB970}" destId="{36F852DD-9040-439B-B85B-5039483537BB}" srcOrd="1" destOrd="0" presId="urn:microsoft.com/office/officeart/2005/8/layout/pList1"/>
    <dgm:cxn modelId="{602AE717-64C2-4CEF-AC76-B1398AE13BDD}" type="presParOf" srcId="{129A0822-36C6-4786-A050-42B9EB3AA89A}" destId="{22177050-E947-42A6-B57B-5983C08A1373}" srcOrd="5" destOrd="0" presId="urn:microsoft.com/office/officeart/2005/8/layout/pList1"/>
    <dgm:cxn modelId="{17C70EBC-D447-458D-A919-835C8A4AC5B1}" type="presParOf" srcId="{129A0822-36C6-4786-A050-42B9EB3AA89A}" destId="{6B59F124-3A88-410E-923B-D00B41A3DDBB}" srcOrd="6" destOrd="0" presId="urn:microsoft.com/office/officeart/2005/8/layout/pList1"/>
    <dgm:cxn modelId="{0AA40D2C-67A1-482B-8A07-DE4468BA98C9}" type="presParOf" srcId="{6B59F124-3A88-410E-923B-D00B41A3DDBB}" destId="{D7B67E6A-9358-4416-9EFD-5BAD01868401}" srcOrd="0" destOrd="0" presId="urn:microsoft.com/office/officeart/2005/8/layout/pList1"/>
    <dgm:cxn modelId="{4C40B716-AF8D-4799-9384-331B8C2B616B}" type="presParOf" srcId="{6B59F124-3A88-410E-923B-D00B41A3DDBB}" destId="{2A33A716-856F-4D31-A2AE-BCAF1370FC9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195E7C-385E-4FF7-B406-526778600C93}" type="doc">
      <dgm:prSet loTypeId="urn:microsoft.com/office/officeart/2005/8/layout/pList2" loCatId="list" qsTypeId="urn:microsoft.com/office/officeart/2005/8/quickstyle/simple5" qsCatId="simple" csTypeId="urn:microsoft.com/office/officeart/2005/8/colors/accent2_3" csCatId="accent2" phldr="1"/>
      <dgm:spPr/>
    </dgm:pt>
    <dgm:pt modelId="{88821D88-A296-45FB-BFCA-5878240C1516}">
      <dgm:prSet phldrT="[Text]" custT="1"/>
      <dgm:spPr/>
      <dgm:t>
        <a:bodyPr/>
        <a:lstStyle/>
        <a:p>
          <a:pPr algn="l"/>
          <a:r>
            <a:rPr lang="en-US" sz="1200" b="1" dirty="0">
              <a:latin typeface="+mn-lt"/>
            </a:rPr>
            <a:t>1. National ID Cards</a:t>
          </a:r>
        </a:p>
        <a:p>
          <a:pPr algn="l"/>
          <a:r>
            <a:rPr lang="en-US" sz="1200" b="1" dirty="0">
              <a:latin typeface="+mn-lt"/>
            </a:rPr>
            <a:t>3. Intelligence Community</a:t>
          </a:r>
        </a:p>
        <a:p>
          <a:pPr algn="l"/>
          <a:r>
            <a:rPr lang="en-US" sz="1200" b="1" dirty="0">
              <a:latin typeface="+mn-lt"/>
            </a:rPr>
            <a:t>4. Law Enforcement</a:t>
          </a:r>
        </a:p>
        <a:p>
          <a:pPr algn="l"/>
          <a:r>
            <a:rPr lang="en-US" sz="1200" b="1" dirty="0">
              <a:latin typeface="+mn-lt"/>
            </a:rPr>
            <a:t>5. Access Control</a:t>
          </a:r>
        </a:p>
        <a:p>
          <a:pPr algn="l"/>
          <a:r>
            <a:rPr lang="en-US" sz="1200" b="1" dirty="0">
              <a:latin typeface="+mn-lt"/>
            </a:rPr>
            <a:t>6. Network Security</a:t>
          </a:r>
        </a:p>
        <a:p>
          <a:pPr algn="l"/>
          <a:r>
            <a:rPr lang="en-US" sz="1200" b="1" dirty="0">
              <a:latin typeface="+mn-lt"/>
            </a:rPr>
            <a:t>7. Tally  Results</a:t>
          </a:r>
        </a:p>
        <a:p>
          <a:pPr algn="ctr"/>
          <a:endParaRPr lang="en-US" sz="1800" dirty="0"/>
        </a:p>
      </dgm:t>
    </dgm:pt>
    <dgm:pt modelId="{C996D2D1-BB70-4356-BA4C-8B89FEF336A5}" type="parTrans" cxnId="{CA980C7F-A4D4-4C31-BB43-3D1BF625FA26}">
      <dgm:prSet/>
      <dgm:spPr/>
      <dgm:t>
        <a:bodyPr/>
        <a:lstStyle/>
        <a:p>
          <a:endParaRPr lang="en-US"/>
        </a:p>
      </dgm:t>
    </dgm:pt>
    <dgm:pt modelId="{BC64ECC2-8065-4A3B-997F-D0DAB5FC8D4E}" type="sibTrans" cxnId="{CA980C7F-A4D4-4C31-BB43-3D1BF625FA26}">
      <dgm:prSet/>
      <dgm:spPr/>
      <dgm:t>
        <a:bodyPr/>
        <a:lstStyle/>
        <a:p>
          <a:endParaRPr lang="en-US"/>
        </a:p>
      </dgm:t>
    </dgm:pt>
    <dgm:pt modelId="{9E36F7BD-D337-4D53-BB69-6453CB96A3B7}">
      <dgm:prSet phldrT="[Text]" custT="1"/>
      <dgm:spPr/>
      <dgm:t>
        <a:bodyPr/>
        <a:lstStyle/>
        <a:p>
          <a:pPr algn="l"/>
          <a:endParaRPr lang="en-US" sz="1200" dirty="0"/>
        </a:p>
        <a:p>
          <a:pPr algn="l"/>
          <a:r>
            <a:rPr lang="en-US" sz="1200" b="1" dirty="0"/>
            <a:t>1. Government</a:t>
          </a:r>
        </a:p>
        <a:p>
          <a:pPr algn="l"/>
          <a:r>
            <a:rPr lang="en-US" sz="1200" b="1" dirty="0"/>
            <a:t>2. Financial</a:t>
          </a:r>
        </a:p>
        <a:p>
          <a:pPr algn="l"/>
          <a:r>
            <a:rPr lang="en-US" sz="1200" b="1" dirty="0"/>
            <a:t>3. Health Care</a:t>
          </a:r>
        </a:p>
        <a:p>
          <a:pPr algn="l"/>
          <a:r>
            <a:rPr lang="en-US" sz="1200" b="1" dirty="0"/>
            <a:t>4. Defense</a:t>
          </a:r>
        </a:p>
        <a:p>
          <a:pPr algn="l"/>
          <a:r>
            <a:rPr lang="en-US" sz="1200" b="1" dirty="0"/>
            <a:t>5. Transportation</a:t>
          </a:r>
        </a:p>
        <a:p>
          <a:pPr algn="ctr"/>
          <a:endParaRPr lang="en-US" sz="1400" dirty="0"/>
        </a:p>
      </dgm:t>
    </dgm:pt>
    <dgm:pt modelId="{EC6E2604-0A2F-4AC5-9375-FF588CF903B2}" type="parTrans" cxnId="{7D460F4E-A9A7-4D1F-B65C-3855396D9859}">
      <dgm:prSet/>
      <dgm:spPr/>
      <dgm:t>
        <a:bodyPr/>
        <a:lstStyle/>
        <a:p>
          <a:endParaRPr lang="en-US"/>
        </a:p>
      </dgm:t>
    </dgm:pt>
    <dgm:pt modelId="{733BDC63-D63E-4C16-804E-70642C2ED301}" type="sibTrans" cxnId="{7D460F4E-A9A7-4D1F-B65C-3855396D9859}">
      <dgm:prSet/>
      <dgm:spPr/>
      <dgm:t>
        <a:bodyPr/>
        <a:lstStyle/>
        <a:p>
          <a:endParaRPr lang="en-US"/>
        </a:p>
      </dgm:t>
    </dgm:pt>
    <dgm:pt modelId="{2970755D-4FB7-414D-BF11-4273F80F9C8B}">
      <dgm:prSet phldrT="[Text]" custT="1"/>
      <dgm:spPr/>
      <dgm:t>
        <a:bodyPr/>
        <a:lstStyle/>
        <a:p>
          <a:pPr algn="l"/>
          <a:r>
            <a:rPr lang="en-US" sz="1200" b="1" dirty="0"/>
            <a:t>1. Americas</a:t>
          </a:r>
        </a:p>
        <a:p>
          <a:pPr algn="l"/>
          <a:r>
            <a:rPr lang="en-US" sz="1200" b="1" dirty="0"/>
            <a:t>   - South America</a:t>
          </a:r>
        </a:p>
        <a:p>
          <a:pPr algn="l"/>
          <a:r>
            <a:rPr lang="en-US" sz="1200" b="1" dirty="0"/>
            <a:t>   - North America</a:t>
          </a:r>
        </a:p>
        <a:p>
          <a:pPr algn="l"/>
          <a:r>
            <a:rPr lang="en-US" sz="1200" b="1" dirty="0"/>
            <a:t>   - Central America</a:t>
          </a:r>
        </a:p>
        <a:p>
          <a:pPr algn="l"/>
          <a:r>
            <a:rPr lang="en-US" sz="1200" b="1" dirty="0"/>
            <a:t>   - Caribbean </a:t>
          </a:r>
        </a:p>
        <a:p>
          <a:pPr algn="l"/>
          <a:r>
            <a:rPr lang="en-US" sz="1200" b="1" dirty="0"/>
            <a:t>2. Africa</a:t>
          </a:r>
        </a:p>
        <a:p>
          <a:pPr algn="l"/>
          <a:r>
            <a:rPr lang="en-US" sz="1200" b="1" dirty="0"/>
            <a:t>3. Asia Pacific</a:t>
          </a:r>
        </a:p>
        <a:p>
          <a:pPr algn="l"/>
          <a:r>
            <a:rPr lang="en-US" sz="1200" b="1" dirty="0"/>
            <a:t>4. Europe</a:t>
          </a:r>
        </a:p>
        <a:p>
          <a:pPr algn="ctr"/>
          <a:endParaRPr lang="en-US" sz="1000" dirty="0"/>
        </a:p>
      </dgm:t>
    </dgm:pt>
    <dgm:pt modelId="{10A6326D-E9C1-4AFE-BC1C-858D86891518}" type="parTrans" cxnId="{656ADA32-2CF9-4C20-B534-5F83DFDCBE3F}">
      <dgm:prSet/>
      <dgm:spPr/>
      <dgm:t>
        <a:bodyPr/>
        <a:lstStyle/>
        <a:p>
          <a:endParaRPr lang="en-US"/>
        </a:p>
      </dgm:t>
    </dgm:pt>
    <dgm:pt modelId="{B470DAC8-ABB7-4411-A80A-684E05FBE7D5}" type="sibTrans" cxnId="{656ADA32-2CF9-4C20-B534-5F83DFDCBE3F}">
      <dgm:prSet/>
      <dgm:spPr/>
      <dgm:t>
        <a:bodyPr/>
        <a:lstStyle/>
        <a:p>
          <a:endParaRPr lang="en-US"/>
        </a:p>
      </dgm:t>
    </dgm:pt>
    <dgm:pt modelId="{33F0F466-081C-45AE-AA20-449C8E6B63BA}" type="pres">
      <dgm:prSet presAssocID="{87195E7C-385E-4FF7-B406-526778600C93}" presName="Name0" presStyleCnt="0">
        <dgm:presLayoutVars>
          <dgm:dir/>
          <dgm:resizeHandles val="exact"/>
        </dgm:presLayoutVars>
      </dgm:prSet>
      <dgm:spPr/>
    </dgm:pt>
    <dgm:pt modelId="{2B10D2C7-4196-49ED-9AA5-05539BA72CE3}" type="pres">
      <dgm:prSet presAssocID="{87195E7C-385E-4FF7-B406-526778600C93}" presName="bkgdShp" presStyleLbl="alignAccFollowNode1" presStyleIdx="0" presStyleCnt="1" custLinFactY="-25000" custLinFactNeighborX="-8750" custLinFactNeighborY="-100000"/>
      <dgm:spPr/>
    </dgm:pt>
    <dgm:pt modelId="{8469CBC6-2095-4708-9769-4F4C1FCA57C1}" type="pres">
      <dgm:prSet presAssocID="{87195E7C-385E-4FF7-B406-526778600C93}" presName="linComp" presStyleCnt="0"/>
      <dgm:spPr/>
    </dgm:pt>
    <dgm:pt modelId="{DBCE857C-96E4-4B6C-B53B-9E64BA4D7EA6}" type="pres">
      <dgm:prSet presAssocID="{88821D88-A296-45FB-BFCA-5878240C1516}" presName="compNode" presStyleCnt="0"/>
      <dgm:spPr/>
    </dgm:pt>
    <dgm:pt modelId="{6D1A7798-F67A-428F-B811-709BE9C8C7CB}" type="pres">
      <dgm:prSet presAssocID="{88821D88-A296-45FB-BFCA-5878240C1516}" presName="node" presStyleLbl="node1" presStyleIdx="0" presStyleCnt="3" custScaleX="125338">
        <dgm:presLayoutVars>
          <dgm:bulletEnabled val="1"/>
        </dgm:presLayoutVars>
      </dgm:prSet>
      <dgm:spPr/>
    </dgm:pt>
    <dgm:pt modelId="{661E9E90-8D32-4E6B-9673-11DF5BEB2E8B}" type="pres">
      <dgm:prSet presAssocID="{88821D88-A296-45FB-BFCA-5878240C1516}" presName="invisiNode" presStyleLbl="node1" presStyleIdx="0" presStyleCnt="3"/>
      <dgm:spPr/>
    </dgm:pt>
    <dgm:pt modelId="{103CF3BF-B5CB-4D63-BC0E-E6B7668190C3}" type="pres">
      <dgm:prSet presAssocID="{88821D88-A296-45FB-BFCA-5878240C1516}" presName="imagNode" presStyleLbl="fgImgPlace1" presStyleIdx="0" presStyleCnt="3" custScaleY="77075" custLinFactNeighborY="-14816"/>
      <dgm:spPr>
        <a:blipFill rotWithShape="1">
          <a:blip xmlns:r="http://schemas.openxmlformats.org/officeDocument/2006/relationships" r:embed="rId1"/>
          <a:srcRect/>
          <a:stretch>
            <a:fillRect t="-68000" b="-68000"/>
          </a:stretch>
        </a:blipFill>
      </dgm:spPr>
    </dgm:pt>
    <dgm:pt modelId="{DCC0839A-DBE9-44A2-8193-642B473CD3CD}" type="pres">
      <dgm:prSet presAssocID="{BC64ECC2-8065-4A3B-997F-D0DAB5FC8D4E}" presName="sibTrans" presStyleLbl="sibTrans2D1" presStyleIdx="0" presStyleCnt="0"/>
      <dgm:spPr/>
    </dgm:pt>
    <dgm:pt modelId="{4F994398-94D6-4D51-ACA2-ABE2A288BEFB}" type="pres">
      <dgm:prSet presAssocID="{9E36F7BD-D337-4D53-BB69-6453CB96A3B7}" presName="compNode" presStyleCnt="0"/>
      <dgm:spPr/>
    </dgm:pt>
    <dgm:pt modelId="{E03B9168-7532-4544-B648-26D684492B03}" type="pres">
      <dgm:prSet presAssocID="{9E36F7BD-D337-4D53-BB69-6453CB96A3B7}" presName="node" presStyleLbl="node1" presStyleIdx="1" presStyleCnt="3" custScaleX="131159">
        <dgm:presLayoutVars>
          <dgm:bulletEnabled val="1"/>
        </dgm:presLayoutVars>
      </dgm:prSet>
      <dgm:spPr/>
    </dgm:pt>
    <dgm:pt modelId="{3F41036F-C432-44E7-BC80-62C3D83A5DE8}" type="pres">
      <dgm:prSet presAssocID="{9E36F7BD-D337-4D53-BB69-6453CB96A3B7}" presName="invisiNode" presStyleLbl="node1" presStyleIdx="1" presStyleCnt="3"/>
      <dgm:spPr/>
    </dgm:pt>
    <dgm:pt modelId="{6255971F-1986-47B0-9C4C-E936580BA243}" type="pres">
      <dgm:prSet presAssocID="{9E36F7BD-D337-4D53-BB69-6453CB96A3B7}" presName="imagNode" presStyleLbl="fgImgPlace1" presStyleIdx="1" presStyleCnt="3" custScaleY="77075" custLinFactNeighborX="-668" custLinFactNeighborY="-12846"/>
      <dgm:spPr>
        <a:blipFill rotWithShape="1">
          <a:blip xmlns:r="http://schemas.openxmlformats.org/officeDocument/2006/relationships" r:embed="rId2"/>
          <a:srcRect/>
          <a:stretch>
            <a:fillRect t="-64000" b="-64000"/>
          </a:stretch>
        </a:blipFill>
      </dgm:spPr>
    </dgm:pt>
    <dgm:pt modelId="{BC6CB14F-D652-46CA-884F-69E8E23B79A0}" type="pres">
      <dgm:prSet presAssocID="{733BDC63-D63E-4C16-804E-70642C2ED301}" presName="sibTrans" presStyleLbl="sibTrans2D1" presStyleIdx="0" presStyleCnt="0"/>
      <dgm:spPr/>
    </dgm:pt>
    <dgm:pt modelId="{E115E079-1182-4759-ACCE-D924746A9CB7}" type="pres">
      <dgm:prSet presAssocID="{2970755D-4FB7-414D-BF11-4273F80F9C8B}" presName="compNode" presStyleCnt="0"/>
      <dgm:spPr/>
    </dgm:pt>
    <dgm:pt modelId="{C84DE4F8-6D09-4CD8-8623-715033362C9A}" type="pres">
      <dgm:prSet presAssocID="{2970755D-4FB7-414D-BF11-4273F80F9C8B}" presName="node" presStyleLbl="node1" presStyleIdx="2" presStyleCnt="3" custScaleX="124803">
        <dgm:presLayoutVars>
          <dgm:bulletEnabled val="1"/>
        </dgm:presLayoutVars>
      </dgm:prSet>
      <dgm:spPr/>
    </dgm:pt>
    <dgm:pt modelId="{EA1547CC-DFE6-4BB9-816D-9D3234CC5EE9}" type="pres">
      <dgm:prSet presAssocID="{2970755D-4FB7-414D-BF11-4273F80F9C8B}" presName="invisiNode" presStyleLbl="node1" presStyleIdx="2" presStyleCnt="3"/>
      <dgm:spPr/>
    </dgm:pt>
    <dgm:pt modelId="{D65F65BF-9672-41EB-AC94-8FCB137554E3}" type="pres">
      <dgm:prSet presAssocID="{2970755D-4FB7-414D-BF11-4273F80F9C8B}" presName="imagNode" presStyleLbl="fgImgPlace1" presStyleIdx="2" presStyleCnt="3" custScaleY="77075" custLinFactNeighborY="-11118"/>
      <dgm:spPr>
        <a:blipFill rotWithShape="1">
          <a:blip xmlns:r="http://schemas.openxmlformats.org/officeDocument/2006/relationships" r:embed="rId3"/>
          <a:srcRect/>
          <a:stretch>
            <a:fillRect t="-61000" b="-61000"/>
          </a:stretch>
        </a:blipFill>
      </dgm:spPr>
    </dgm:pt>
  </dgm:ptLst>
  <dgm:cxnLst>
    <dgm:cxn modelId="{FB153412-A389-41D2-82A0-6D24B1FD571A}" type="presOf" srcId="{733BDC63-D63E-4C16-804E-70642C2ED301}" destId="{BC6CB14F-D652-46CA-884F-69E8E23B79A0}" srcOrd="0" destOrd="0" presId="urn:microsoft.com/office/officeart/2005/8/layout/pList2"/>
    <dgm:cxn modelId="{C75AF72B-9B41-4DE6-AD50-1E803D18EAD7}" type="presOf" srcId="{9E36F7BD-D337-4D53-BB69-6453CB96A3B7}" destId="{E03B9168-7532-4544-B648-26D684492B03}" srcOrd="0" destOrd="0" presId="urn:microsoft.com/office/officeart/2005/8/layout/pList2"/>
    <dgm:cxn modelId="{7C832E2F-7F36-494C-910B-6EC097E3310B}" type="presOf" srcId="{87195E7C-385E-4FF7-B406-526778600C93}" destId="{33F0F466-081C-45AE-AA20-449C8E6B63BA}" srcOrd="0" destOrd="0" presId="urn:microsoft.com/office/officeart/2005/8/layout/pList2"/>
    <dgm:cxn modelId="{656ADA32-2CF9-4C20-B534-5F83DFDCBE3F}" srcId="{87195E7C-385E-4FF7-B406-526778600C93}" destId="{2970755D-4FB7-414D-BF11-4273F80F9C8B}" srcOrd="2" destOrd="0" parTransId="{10A6326D-E9C1-4AFE-BC1C-858D86891518}" sibTransId="{B470DAC8-ABB7-4411-A80A-684E05FBE7D5}"/>
    <dgm:cxn modelId="{7D460F4E-A9A7-4D1F-B65C-3855396D9859}" srcId="{87195E7C-385E-4FF7-B406-526778600C93}" destId="{9E36F7BD-D337-4D53-BB69-6453CB96A3B7}" srcOrd="1" destOrd="0" parTransId="{EC6E2604-0A2F-4AC5-9375-FF588CF903B2}" sibTransId="{733BDC63-D63E-4C16-804E-70642C2ED301}"/>
    <dgm:cxn modelId="{CA980C7F-A4D4-4C31-BB43-3D1BF625FA26}" srcId="{87195E7C-385E-4FF7-B406-526778600C93}" destId="{88821D88-A296-45FB-BFCA-5878240C1516}" srcOrd="0" destOrd="0" parTransId="{C996D2D1-BB70-4356-BA4C-8B89FEF336A5}" sibTransId="{BC64ECC2-8065-4A3B-997F-D0DAB5FC8D4E}"/>
    <dgm:cxn modelId="{3BEF5E96-6CD4-4D0F-810F-51252E00E7D1}" type="presOf" srcId="{2970755D-4FB7-414D-BF11-4273F80F9C8B}" destId="{C84DE4F8-6D09-4CD8-8623-715033362C9A}" srcOrd="0" destOrd="0" presId="urn:microsoft.com/office/officeart/2005/8/layout/pList2"/>
    <dgm:cxn modelId="{FEE0C4C3-63CF-4A62-9921-D3F1332D6A41}" type="presOf" srcId="{BC64ECC2-8065-4A3B-997F-D0DAB5FC8D4E}" destId="{DCC0839A-DBE9-44A2-8193-642B473CD3CD}" srcOrd="0" destOrd="0" presId="urn:microsoft.com/office/officeart/2005/8/layout/pList2"/>
    <dgm:cxn modelId="{563834E1-DCF8-478D-9930-AE385A77FC6A}" type="presOf" srcId="{88821D88-A296-45FB-BFCA-5878240C1516}" destId="{6D1A7798-F67A-428F-B811-709BE9C8C7CB}" srcOrd="0" destOrd="0" presId="urn:microsoft.com/office/officeart/2005/8/layout/pList2"/>
    <dgm:cxn modelId="{FB0015FC-6422-4FA4-83D3-381080EE3AFA}" type="presParOf" srcId="{33F0F466-081C-45AE-AA20-449C8E6B63BA}" destId="{2B10D2C7-4196-49ED-9AA5-05539BA72CE3}" srcOrd="0" destOrd="0" presId="urn:microsoft.com/office/officeart/2005/8/layout/pList2"/>
    <dgm:cxn modelId="{1285CC42-5163-4FF0-B2E1-06BB3E512D0A}" type="presParOf" srcId="{33F0F466-081C-45AE-AA20-449C8E6B63BA}" destId="{8469CBC6-2095-4708-9769-4F4C1FCA57C1}" srcOrd="1" destOrd="0" presId="urn:microsoft.com/office/officeart/2005/8/layout/pList2"/>
    <dgm:cxn modelId="{EC974373-D3CD-4D7E-82DA-F61F32939164}" type="presParOf" srcId="{8469CBC6-2095-4708-9769-4F4C1FCA57C1}" destId="{DBCE857C-96E4-4B6C-B53B-9E64BA4D7EA6}" srcOrd="0" destOrd="0" presId="urn:microsoft.com/office/officeart/2005/8/layout/pList2"/>
    <dgm:cxn modelId="{B2EA4CF5-5365-4E70-AFB7-D2ECCAEC6DF4}" type="presParOf" srcId="{DBCE857C-96E4-4B6C-B53B-9E64BA4D7EA6}" destId="{6D1A7798-F67A-428F-B811-709BE9C8C7CB}" srcOrd="0" destOrd="0" presId="urn:microsoft.com/office/officeart/2005/8/layout/pList2"/>
    <dgm:cxn modelId="{48F47FBE-F701-490E-BA32-3A755365D8C4}" type="presParOf" srcId="{DBCE857C-96E4-4B6C-B53B-9E64BA4D7EA6}" destId="{661E9E90-8D32-4E6B-9673-11DF5BEB2E8B}" srcOrd="1" destOrd="0" presId="urn:microsoft.com/office/officeart/2005/8/layout/pList2"/>
    <dgm:cxn modelId="{E85A9ADE-F4FA-49E3-987D-39591B510E0F}" type="presParOf" srcId="{DBCE857C-96E4-4B6C-B53B-9E64BA4D7EA6}" destId="{103CF3BF-B5CB-4D63-BC0E-E6B7668190C3}" srcOrd="2" destOrd="0" presId="urn:microsoft.com/office/officeart/2005/8/layout/pList2"/>
    <dgm:cxn modelId="{F0438E4D-899A-4189-BC45-E8E1E3236E05}" type="presParOf" srcId="{8469CBC6-2095-4708-9769-4F4C1FCA57C1}" destId="{DCC0839A-DBE9-44A2-8193-642B473CD3CD}" srcOrd="1" destOrd="0" presId="urn:microsoft.com/office/officeart/2005/8/layout/pList2"/>
    <dgm:cxn modelId="{73E597E2-117B-4375-827E-D5BD18D4F43D}" type="presParOf" srcId="{8469CBC6-2095-4708-9769-4F4C1FCA57C1}" destId="{4F994398-94D6-4D51-ACA2-ABE2A288BEFB}" srcOrd="2" destOrd="0" presId="urn:microsoft.com/office/officeart/2005/8/layout/pList2"/>
    <dgm:cxn modelId="{246A4593-73CD-415E-AA57-0D62E69F5B6C}" type="presParOf" srcId="{4F994398-94D6-4D51-ACA2-ABE2A288BEFB}" destId="{E03B9168-7532-4544-B648-26D684492B03}" srcOrd="0" destOrd="0" presId="urn:microsoft.com/office/officeart/2005/8/layout/pList2"/>
    <dgm:cxn modelId="{D0AAF66B-6528-41B8-9FA5-E8BDDB6D1817}" type="presParOf" srcId="{4F994398-94D6-4D51-ACA2-ABE2A288BEFB}" destId="{3F41036F-C432-44E7-BC80-62C3D83A5DE8}" srcOrd="1" destOrd="0" presId="urn:microsoft.com/office/officeart/2005/8/layout/pList2"/>
    <dgm:cxn modelId="{AFE33AC1-E752-4ADD-B3D6-78C2FCF75F22}" type="presParOf" srcId="{4F994398-94D6-4D51-ACA2-ABE2A288BEFB}" destId="{6255971F-1986-47B0-9C4C-E936580BA243}" srcOrd="2" destOrd="0" presId="urn:microsoft.com/office/officeart/2005/8/layout/pList2"/>
    <dgm:cxn modelId="{9715AA20-39D1-4ECB-9B91-E5EE19851115}" type="presParOf" srcId="{8469CBC6-2095-4708-9769-4F4C1FCA57C1}" destId="{BC6CB14F-D652-46CA-884F-69E8E23B79A0}" srcOrd="3" destOrd="0" presId="urn:microsoft.com/office/officeart/2005/8/layout/pList2"/>
    <dgm:cxn modelId="{6A5506E8-A05C-4A5C-8F22-C9B1F7C61841}" type="presParOf" srcId="{8469CBC6-2095-4708-9769-4F4C1FCA57C1}" destId="{E115E079-1182-4759-ACCE-D924746A9CB7}" srcOrd="4" destOrd="0" presId="urn:microsoft.com/office/officeart/2005/8/layout/pList2"/>
    <dgm:cxn modelId="{4E504CCD-5E16-485F-BA6F-A3F23A199DD7}" type="presParOf" srcId="{E115E079-1182-4759-ACCE-D924746A9CB7}" destId="{C84DE4F8-6D09-4CD8-8623-715033362C9A}" srcOrd="0" destOrd="0" presId="urn:microsoft.com/office/officeart/2005/8/layout/pList2"/>
    <dgm:cxn modelId="{99C4FDCD-FDCD-4AE6-8DFA-7A10F94C7B1A}" type="presParOf" srcId="{E115E079-1182-4759-ACCE-D924746A9CB7}" destId="{EA1547CC-DFE6-4BB9-816D-9D3234CC5EE9}" srcOrd="1" destOrd="0" presId="urn:microsoft.com/office/officeart/2005/8/layout/pList2"/>
    <dgm:cxn modelId="{948E64DA-BDE8-4740-ADD2-0E54B5B39610}" type="presParOf" srcId="{E115E079-1182-4759-ACCE-D924746A9CB7}" destId="{D65F65BF-9672-41EB-AC94-8FCB137554E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58645-B75A-4FD9-B712-22E53DD4D825}">
      <dsp:nvSpPr>
        <dsp:cNvPr id="0" name=""/>
        <dsp:cNvSpPr/>
      </dsp:nvSpPr>
      <dsp:spPr>
        <a:xfrm>
          <a:off x="1125205" y="832"/>
          <a:ext cx="2230331" cy="1536698"/>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55E0D4-CE41-44A7-891B-1E7733E59AED}">
      <dsp:nvSpPr>
        <dsp:cNvPr id="0" name=""/>
        <dsp:cNvSpPr/>
      </dsp:nvSpPr>
      <dsp:spPr>
        <a:xfrm>
          <a:off x="913290" y="1537530"/>
          <a:ext cx="2654161" cy="82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solidFill>
                <a:schemeClr val="bg1">
                  <a:lumMod val="95000"/>
                </a:schemeClr>
              </a:solidFill>
            </a:rPr>
            <a:t>Information Technology Services</a:t>
          </a:r>
        </a:p>
      </dsp:txBody>
      <dsp:txXfrm>
        <a:off x="913290" y="1537530"/>
        <a:ext cx="2654161" cy="827452"/>
      </dsp:txXfrm>
    </dsp:sp>
    <dsp:sp modelId="{A5D5A645-A959-4740-9FB0-DB4EBCDDC2C3}">
      <dsp:nvSpPr>
        <dsp:cNvPr id="0" name=""/>
        <dsp:cNvSpPr/>
      </dsp:nvSpPr>
      <dsp:spPr>
        <a:xfrm>
          <a:off x="3790578" y="832"/>
          <a:ext cx="2230331" cy="1536698"/>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DD03719-8DFE-4A78-8172-3077332F046F}">
      <dsp:nvSpPr>
        <dsp:cNvPr id="0" name=""/>
        <dsp:cNvSpPr/>
      </dsp:nvSpPr>
      <dsp:spPr>
        <a:xfrm>
          <a:off x="3790578" y="1537530"/>
          <a:ext cx="2230331" cy="82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solidFill>
                <a:schemeClr val="bg1">
                  <a:lumMod val="95000"/>
                </a:schemeClr>
              </a:solidFill>
            </a:rPr>
            <a:t>Management Consulting</a:t>
          </a:r>
        </a:p>
      </dsp:txBody>
      <dsp:txXfrm>
        <a:off x="3790578" y="1537530"/>
        <a:ext cx="2230331" cy="827452"/>
      </dsp:txXfrm>
    </dsp:sp>
    <dsp:sp modelId="{CAC6F9F6-2603-4230-9E27-266997493F63}">
      <dsp:nvSpPr>
        <dsp:cNvPr id="0" name=""/>
        <dsp:cNvSpPr/>
      </dsp:nvSpPr>
      <dsp:spPr>
        <a:xfrm>
          <a:off x="1125205" y="2588016"/>
          <a:ext cx="2230331" cy="1536698"/>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F852DD-9040-439B-B85B-5039483537BB}">
      <dsp:nvSpPr>
        <dsp:cNvPr id="0" name=""/>
        <dsp:cNvSpPr/>
      </dsp:nvSpPr>
      <dsp:spPr>
        <a:xfrm>
          <a:off x="1125205" y="4124714"/>
          <a:ext cx="2230331" cy="82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solidFill>
                <a:schemeClr val="bg1">
                  <a:lumMod val="95000"/>
                </a:schemeClr>
              </a:solidFill>
            </a:rPr>
            <a:t>Hardware/ Software Products</a:t>
          </a:r>
        </a:p>
      </dsp:txBody>
      <dsp:txXfrm>
        <a:off x="1125205" y="4124714"/>
        <a:ext cx="2230331" cy="827452"/>
      </dsp:txXfrm>
    </dsp:sp>
    <dsp:sp modelId="{D7B67E6A-9358-4416-9EFD-5BAD01868401}">
      <dsp:nvSpPr>
        <dsp:cNvPr id="0" name=""/>
        <dsp:cNvSpPr/>
      </dsp:nvSpPr>
      <dsp:spPr>
        <a:xfrm>
          <a:off x="3578663" y="2588016"/>
          <a:ext cx="2230331" cy="1536698"/>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A33A716-856F-4D31-A2AE-BCAF1370FC97}">
      <dsp:nvSpPr>
        <dsp:cNvPr id="0" name=""/>
        <dsp:cNvSpPr/>
      </dsp:nvSpPr>
      <dsp:spPr>
        <a:xfrm>
          <a:off x="3578663" y="4124714"/>
          <a:ext cx="2230331" cy="82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b="1" kern="1200" dirty="0">
              <a:solidFill>
                <a:schemeClr val="bg1">
                  <a:lumMod val="95000"/>
                </a:schemeClr>
              </a:solidFill>
            </a:rPr>
            <a:t>Advanced Technology Tools</a:t>
          </a:r>
        </a:p>
      </dsp:txBody>
      <dsp:txXfrm>
        <a:off x="3578663" y="4124714"/>
        <a:ext cx="2230331" cy="827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0D2C7-4196-49ED-9AA5-05539BA72CE3}">
      <dsp:nvSpPr>
        <dsp:cNvPr id="0" name=""/>
        <dsp:cNvSpPr/>
      </dsp:nvSpPr>
      <dsp:spPr>
        <a:xfrm>
          <a:off x="0" y="0"/>
          <a:ext cx="6781800" cy="210312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03CF3BF-B5CB-4D63-BC0E-E6B7668190C3}">
      <dsp:nvSpPr>
        <dsp:cNvPr id="0" name=""/>
        <dsp:cNvSpPr/>
      </dsp:nvSpPr>
      <dsp:spPr>
        <a:xfrm>
          <a:off x="406706" y="228695"/>
          <a:ext cx="1587497" cy="1188718"/>
        </a:xfrm>
        <a:prstGeom prst="roundRect">
          <a:avLst>
            <a:gd name="adj" fmla="val 10000"/>
          </a:avLst>
        </a:prstGeom>
        <a:blipFill rotWithShape="1">
          <a:blip xmlns:r="http://schemas.openxmlformats.org/officeDocument/2006/relationships" r:embed="rId1"/>
          <a:srcRect/>
          <a:stretch>
            <a:fillRect t="-68000" b="-6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D1A7798-F67A-428F-B811-709BE9C8C7CB}">
      <dsp:nvSpPr>
        <dsp:cNvPr id="0" name=""/>
        <dsp:cNvSpPr/>
      </dsp:nvSpPr>
      <dsp:spPr>
        <a:xfrm rot="10800000">
          <a:off x="205586" y="2103119"/>
          <a:ext cx="1989737" cy="2570480"/>
        </a:xfrm>
        <a:prstGeom prst="round2SameRect">
          <a:avLst>
            <a:gd name="adj1" fmla="val 10500"/>
            <a:gd name="adj2" fmla="val 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latin typeface="+mn-lt"/>
            </a:rPr>
            <a:t>1. National ID Cards</a:t>
          </a:r>
        </a:p>
        <a:p>
          <a:pPr marL="0" lvl="0" indent="0" algn="l" defTabSz="533400">
            <a:lnSpc>
              <a:spcPct val="90000"/>
            </a:lnSpc>
            <a:spcBef>
              <a:spcPct val="0"/>
            </a:spcBef>
            <a:spcAft>
              <a:spcPct val="35000"/>
            </a:spcAft>
            <a:buNone/>
          </a:pPr>
          <a:r>
            <a:rPr lang="en-US" sz="1200" b="1" kern="1200" dirty="0">
              <a:latin typeface="+mn-lt"/>
            </a:rPr>
            <a:t>3. Intelligence Community</a:t>
          </a:r>
        </a:p>
        <a:p>
          <a:pPr marL="0" lvl="0" indent="0" algn="l" defTabSz="533400">
            <a:lnSpc>
              <a:spcPct val="90000"/>
            </a:lnSpc>
            <a:spcBef>
              <a:spcPct val="0"/>
            </a:spcBef>
            <a:spcAft>
              <a:spcPct val="35000"/>
            </a:spcAft>
            <a:buNone/>
          </a:pPr>
          <a:r>
            <a:rPr lang="en-US" sz="1200" b="1" kern="1200" dirty="0">
              <a:latin typeface="+mn-lt"/>
            </a:rPr>
            <a:t>4. Law Enforcement</a:t>
          </a:r>
        </a:p>
        <a:p>
          <a:pPr marL="0" lvl="0" indent="0" algn="l" defTabSz="533400">
            <a:lnSpc>
              <a:spcPct val="90000"/>
            </a:lnSpc>
            <a:spcBef>
              <a:spcPct val="0"/>
            </a:spcBef>
            <a:spcAft>
              <a:spcPct val="35000"/>
            </a:spcAft>
            <a:buNone/>
          </a:pPr>
          <a:r>
            <a:rPr lang="en-US" sz="1200" b="1" kern="1200" dirty="0">
              <a:latin typeface="+mn-lt"/>
            </a:rPr>
            <a:t>5. Access Control</a:t>
          </a:r>
        </a:p>
        <a:p>
          <a:pPr marL="0" lvl="0" indent="0" algn="l" defTabSz="533400">
            <a:lnSpc>
              <a:spcPct val="90000"/>
            </a:lnSpc>
            <a:spcBef>
              <a:spcPct val="0"/>
            </a:spcBef>
            <a:spcAft>
              <a:spcPct val="35000"/>
            </a:spcAft>
            <a:buNone/>
          </a:pPr>
          <a:r>
            <a:rPr lang="en-US" sz="1200" b="1" kern="1200" dirty="0">
              <a:latin typeface="+mn-lt"/>
            </a:rPr>
            <a:t>6. Network Security</a:t>
          </a:r>
        </a:p>
        <a:p>
          <a:pPr marL="0" lvl="0" indent="0" algn="l" defTabSz="533400">
            <a:lnSpc>
              <a:spcPct val="90000"/>
            </a:lnSpc>
            <a:spcBef>
              <a:spcPct val="0"/>
            </a:spcBef>
            <a:spcAft>
              <a:spcPct val="35000"/>
            </a:spcAft>
            <a:buNone/>
          </a:pPr>
          <a:r>
            <a:rPr lang="en-US" sz="1200" b="1" kern="1200" dirty="0">
              <a:latin typeface="+mn-lt"/>
            </a:rPr>
            <a:t>7. Tally  Results</a:t>
          </a:r>
        </a:p>
        <a:p>
          <a:pPr marL="0" lvl="0" indent="0" algn="ctr" defTabSz="533400">
            <a:lnSpc>
              <a:spcPct val="90000"/>
            </a:lnSpc>
            <a:spcBef>
              <a:spcPct val="0"/>
            </a:spcBef>
            <a:spcAft>
              <a:spcPct val="35000"/>
            </a:spcAft>
            <a:buNone/>
          </a:pPr>
          <a:endParaRPr lang="en-US" sz="1800" kern="1200" dirty="0"/>
        </a:p>
      </dsp:txBody>
      <dsp:txXfrm rot="10800000">
        <a:off x="266777" y="2103119"/>
        <a:ext cx="1867355" cy="2509289"/>
      </dsp:txXfrm>
    </dsp:sp>
    <dsp:sp modelId="{6255971F-1986-47B0-9C4C-E936580BA243}">
      <dsp:nvSpPr>
        <dsp:cNvPr id="0" name=""/>
        <dsp:cNvSpPr/>
      </dsp:nvSpPr>
      <dsp:spPr>
        <a:xfrm>
          <a:off x="2590793" y="259078"/>
          <a:ext cx="1587497" cy="1188718"/>
        </a:xfrm>
        <a:prstGeom prst="roundRect">
          <a:avLst>
            <a:gd name="adj" fmla="val 10000"/>
          </a:avLst>
        </a:prstGeom>
        <a:blipFill rotWithShape="1">
          <a:blip xmlns:r="http://schemas.openxmlformats.org/officeDocument/2006/relationships" r:embed="rId2"/>
          <a:srcRect/>
          <a:stretch>
            <a:fillRect t="-64000" b="-6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03B9168-7532-4544-B648-26D684492B03}">
      <dsp:nvSpPr>
        <dsp:cNvPr id="0" name=""/>
        <dsp:cNvSpPr/>
      </dsp:nvSpPr>
      <dsp:spPr>
        <a:xfrm rot="10800000">
          <a:off x="2354073" y="2103119"/>
          <a:ext cx="2082145" cy="2570480"/>
        </a:xfrm>
        <a:prstGeom prst="round2SameRect">
          <a:avLst>
            <a:gd name="adj1" fmla="val 10500"/>
            <a:gd name="adj2" fmla="val 0"/>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b="1" kern="1200" dirty="0"/>
            <a:t>1. Government</a:t>
          </a:r>
        </a:p>
        <a:p>
          <a:pPr marL="0" lvl="0" indent="0" algn="l" defTabSz="533400">
            <a:lnSpc>
              <a:spcPct val="90000"/>
            </a:lnSpc>
            <a:spcBef>
              <a:spcPct val="0"/>
            </a:spcBef>
            <a:spcAft>
              <a:spcPct val="35000"/>
            </a:spcAft>
            <a:buNone/>
          </a:pPr>
          <a:r>
            <a:rPr lang="en-US" sz="1200" b="1" kern="1200" dirty="0"/>
            <a:t>2. Financial</a:t>
          </a:r>
        </a:p>
        <a:p>
          <a:pPr marL="0" lvl="0" indent="0" algn="l" defTabSz="533400">
            <a:lnSpc>
              <a:spcPct val="90000"/>
            </a:lnSpc>
            <a:spcBef>
              <a:spcPct val="0"/>
            </a:spcBef>
            <a:spcAft>
              <a:spcPct val="35000"/>
            </a:spcAft>
            <a:buNone/>
          </a:pPr>
          <a:r>
            <a:rPr lang="en-US" sz="1200" b="1" kern="1200" dirty="0"/>
            <a:t>3. Health Care</a:t>
          </a:r>
        </a:p>
        <a:p>
          <a:pPr marL="0" lvl="0" indent="0" algn="l" defTabSz="533400">
            <a:lnSpc>
              <a:spcPct val="90000"/>
            </a:lnSpc>
            <a:spcBef>
              <a:spcPct val="0"/>
            </a:spcBef>
            <a:spcAft>
              <a:spcPct val="35000"/>
            </a:spcAft>
            <a:buNone/>
          </a:pPr>
          <a:r>
            <a:rPr lang="en-US" sz="1200" b="1" kern="1200" dirty="0"/>
            <a:t>4. Defense</a:t>
          </a:r>
        </a:p>
        <a:p>
          <a:pPr marL="0" lvl="0" indent="0" algn="l" defTabSz="533400">
            <a:lnSpc>
              <a:spcPct val="90000"/>
            </a:lnSpc>
            <a:spcBef>
              <a:spcPct val="0"/>
            </a:spcBef>
            <a:spcAft>
              <a:spcPct val="35000"/>
            </a:spcAft>
            <a:buNone/>
          </a:pPr>
          <a:r>
            <a:rPr lang="en-US" sz="1200" b="1" kern="1200" dirty="0"/>
            <a:t>5. Transportation</a:t>
          </a:r>
        </a:p>
        <a:p>
          <a:pPr marL="0" lvl="0" indent="0" algn="ctr" defTabSz="533400">
            <a:lnSpc>
              <a:spcPct val="90000"/>
            </a:lnSpc>
            <a:spcBef>
              <a:spcPct val="0"/>
            </a:spcBef>
            <a:spcAft>
              <a:spcPct val="35000"/>
            </a:spcAft>
            <a:buNone/>
          </a:pPr>
          <a:endParaRPr lang="en-US" sz="1400" kern="1200" dirty="0"/>
        </a:p>
      </dsp:txBody>
      <dsp:txXfrm rot="10800000">
        <a:off x="2418106" y="2103119"/>
        <a:ext cx="1954079" cy="2506447"/>
      </dsp:txXfrm>
    </dsp:sp>
    <dsp:sp modelId="{D65F65BF-9672-41EB-AC94-8FCB137554E3}">
      <dsp:nvSpPr>
        <dsp:cNvPr id="0" name=""/>
        <dsp:cNvSpPr/>
      </dsp:nvSpPr>
      <dsp:spPr>
        <a:xfrm>
          <a:off x="4791842" y="285729"/>
          <a:ext cx="1587497" cy="1188718"/>
        </a:xfrm>
        <a:prstGeom prst="roundRect">
          <a:avLst>
            <a:gd name="adj" fmla="val 10000"/>
          </a:avLst>
        </a:prstGeom>
        <a:blipFill rotWithShape="1">
          <a:blip xmlns:r="http://schemas.openxmlformats.org/officeDocument/2006/relationships" r:embed="rId3"/>
          <a:srcRect/>
          <a:stretch>
            <a:fillRect t="-61000" b="-6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84DE4F8-6D09-4CD8-8623-715033362C9A}">
      <dsp:nvSpPr>
        <dsp:cNvPr id="0" name=""/>
        <dsp:cNvSpPr/>
      </dsp:nvSpPr>
      <dsp:spPr>
        <a:xfrm rot="10800000">
          <a:off x="4594969" y="2103119"/>
          <a:ext cx="1981244" cy="2570480"/>
        </a:xfrm>
        <a:prstGeom prst="round2SameRect">
          <a:avLst>
            <a:gd name="adj1" fmla="val 10500"/>
            <a:gd name="adj2" fmla="val 0"/>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1. Americas</a:t>
          </a:r>
        </a:p>
        <a:p>
          <a:pPr marL="0" lvl="0" indent="0" algn="l" defTabSz="533400">
            <a:lnSpc>
              <a:spcPct val="90000"/>
            </a:lnSpc>
            <a:spcBef>
              <a:spcPct val="0"/>
            </a:spcBef>
            <a:spcAft>
              <a:spcPct val="35000"/>
            </a:spcAft>
            <a:buNone/>
          </a:pPr>
          <a:r>
            <a:rPr lang="en-US" sz="1200" b="1" kern="1200" dirty="0"/>
            <a:t>   - South America</a:t>
          </a:r>
        </a:p>
        <a:p>
          <a:pPr marL="0" lvl="0" indent="0" algn="l" defTabSz="533400">
            <a:lnSpc>
              <a:spcPct val="90000"/>
            </a:lnSpc>
            <a:spcBef>
              <a:spcPct val="0"/>
            </a:spcBef>
            <a:spcAft>
              <a:spcPct val="35000"/>
            </a:spcAft>
            <a:buNone/>
          </a:pPr>
          <a:r>
            <a:rPr lang="en-US" sz="1200" b="1" kern="1200" dirty="0"/>
            <a:t>   - North America</a:t>
          </a:r>
        </a:p>
        <a:p>
          <a:pPr marL="0" lvl="0" indent="0" algn="l" defTabSz="533400">
            <a:lnSpc>
              <a:spcPct val="90000"/>
            </a:lnSpc>
            <a:spcBef>
              <a:spcPct val="0"/>
            </a:spcBef>
            <a:spcAft>
              <a:spcPct val="35000"/>
            </a:spcAft>
            <a:buNone/>
          </a:pPr>
          <a:r>
            <a:rPr lang="en-US" sz="1200" b="1" kern="1200" dirty="0"/>
            <a:t>   - Central America</a:t>
          </a:r>
        </a:p>
        <a:p>
          <a:pPr marL="0" lvl="0" indent="0" algn="l" defTabSz="533400">
            <a:lnSpc>
              <a:spcPct val="90000"/>
            </a:lnSpc>
            <a:spcBef>
              <a:spcPct val="0"/>
            </a:spcBef>
            <a:spcAft>
              <a:spcPct val="35000"/>
            </a:spcAft>
            <a:buNone/>
          </a:pPr>
          <a:r>
            <a:rPr lang="en-US" sz="1200" b="1" kern="1200" dirty="0"/>
            <a:t>   - Caribbean </a:t>
          </a:r>
        </a:p>
        <a:p>
          <a:pPr marL="0" lvl="0" indent="0" algn="l" defTabSz="533400">
            <a:lnSpc>
              <a:spcPct val="90000"/>
            </a:lnSpc>
            <a:spcBef>
              <a:spcPct val="0"/>
            </a:spcBef>
            <a:spcAft>
              <a:spcPct val="35000"/>
            </a:spcAft>
            <a:buNone/>
          </a:pPr>
          <a:r>
            <a:rPr lang="en-US" sz="1200" b="1" kern="1200" dirty="0"/>
            <a:t>2. Africa</a:t>
          </a:r>
        </a:p>
        <a:p>
          <a:pPr marL="0" lvl="0" indent="0" algn="l" defTabSz="533400">
            <a:lnSpc>
              <a:spcPct val="90000"/>
            </a:lnSpc>
            <a:spcBef>
              <a:spcPct val="0"/>
            </a:spcBef>
            <a:spcAft>
              <a:spcPct val="35000"/>
            </a:spcAft>
            <a:buNone/>
          </a:pPr>
          <a:r>
            <a:rPr lang="en-US" sz="1200" b="1" kern="1200" dirty="0"/>
            <a:t>3. Asia Pacific</a:t>
          </a:r>
        </a:p>
        <a:p>
          <a:pPr marL="0" lvl="0" indent="0" algn="l" defTabSz="533400">
            <a:lnSpc>
              <a:spcPct val="90000"/>
            </a:lnSpc>
            <a:spcBef>
              <a:spcPct val="0"/>
            </a:spcBef>
            <a:spcAft>
              <a:spcPct val="35000"/>
            </a:spcAft>
            <a:buNone/>
          </a:pPr>
          <a:r>
            <a:rPr lang="en-US" sz="1200" b="1" kern="1200" dirty="0"/>
            <a:t>4. Europe</a:t>
          </a:r>
        </a:p>
        <a:p>
          <a:pPr marL="0" lvl="0" indent="0" algn="ctr" defTabSz="533400">
            <a:lnSpc>
              <a:spcPct val="90000"/>
            </a:lnSpc>
            <a:spcBef>
              <a:spcPct val="0"/>
            </a:spcBef>
            <a:spcAft>
              <a:spcPct val="35000"/>
            </a:spcAft>
            <a:buNone/>
          </a:pPr>
          <a:endParaRPr lang="en-US" sz="1000" kern="1200" dirty="0"/>
        </a:p>
      </dsp:txBody>
      <dsp:txXfrm rot="10800000">
        <a:off x="4655899" y="2103119"/>
        <a:ext cx="1859384" cy="250955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89026" tIns="44513" rIns="89026" bIns="44513" rtlCol="0"/>
          <a:lstStyle>
            <a:lvl1pPr algn="l">
              <a:defRPr sz="1100" b="1">
                <a:latin typeface="+mn-lt"/>
                <a:cs typeface="Arial" charset="0"/>
              </a:defRPr>
            </a:lvl1pPr>
          </a:lstStyle>
          <a:p>
            <a:pPr>
              <a:defRPr/>
            </a:pPr>
            <a:r>
              <a:rPr lang="en-US"/>
              <a:t>Universal identification Solutions LLC</a:t>
            </a:r>
          </a:p>
        </p:txBody>
      </p:sp>
      <p:sp>
        <p:nvSpPr>
          <p:cNvPr id="3" name="Date Placeholder 2"/>
          <p:cNvSpPr>
            <a:spLocks noGrp="1"/>
          </p:cNvSpPr>
          <p:nvPr>
            <p:ph type="dt" sz="quarter" idx="1"/>
          </p:nvPr>
        </p:nvSpPr>
        <p:spPr>
          <a:xfrm>
            <a:off x="4008438" y="0"/>
            <a:ext cx="3067050" cy="468313"/>
          </a:xfrm>
          <a:prstGeom prst="rect">
            <a:avLst/>
          </a:prstGeom>
        </p:spPr>
        <p:txBody>
          <a:bodyPr vert="horz" lIns="89026" tIns="44513" rIns="89026" bIns="44513" rtlCol="0"/>
          <a:lstStyle>
            <a:lvl1pPr algn="r">
              <a:defRPr sz="1100" b="1">
                <a:latin typeface="+mn-lt"/>
                <a:cs typeface="Arial" charset="0"/>
              </a:defRPr>
            </a:lvl1pPr>
          </a:lstStyle>
          <a:p>
            <a:pPr>
              <a:defRPr/>
            </a:pPr>
            <a:fld id="{63D9BA47-FD69-43B6-82B8-EC04F95C7468}" type="datetimeFigureOut">
              <a:rPr lang="en-US"/>
              <a:pPr>
                <a:defRPr/>
              </a:pPr>
              <a:t>2/2/2019</a:t>
            </a:fld>
            <a:endParaRPr lang="en-US" dirty="0"/>
          </a:p>
        </p:txBody>
      </p:sp>
      <p:sp>
        <p:nvSpPr>
          <p:cNvPr id="4" name="Footer Placeholder 3"/>
          <p:cNvSpPr>
            <a:spLocks noGrp="1"/>
          </p:cNvSpPr>
          <p:nvPr>
            <p:ph type="ftr" sz="quarter" idx="2"/>
          </p:nvPr>
        </p:nvSpPr>
        <p:spPr>
          <a:xfrm>
            <a:off x="0" y="8923338"/>
            <a:ext cx="3067050" cy="468312"/>
          </a:xfrm>
          <a:prstGeom prst="rect">
            <a:avLst/>
          </a:prstGeom>
        </p:spPr>
        <p:txBody>
          <a:bodyPr vert="horz" lIns="89026" tIns="44513" rIns="89026" bIns="44513" rtlCol="0" anchor="b"/>
          <a:lstStyle>
            <a:lvl1pPr algn="l">
              <a:defRPr sz="1100" b="1">
                <a:latin typeface="+mn-lt"/>
                <a:cs typeface="Arial" charset="0"/>
              </a:defRPr>
            </a:lvl1pPr>
          </a:lstStyle>
          <a:p>
            <a:pPr>
              <a:defRPr/>
            </a:pPr>
            <a:r>
              <a:rPr lang="en-US"/>
              <a:t>Secretary of State Florida</a:t>
            </a:r>
          </a:p>
        </p:txBody>
      </p:sp>
      <p:sp>
        <p:nvSpPr>
          <p:cNvPr id="5" name="Slide Number Placeholder 4"/>
          <p:cNvSpPr>
            <a:spLocks noGrp="1"/>
          </p:cNvSpPr>
          <p:nvPr>
            <p:ph type="sldNum" sz="quarter" idx="3"/>
          </p:nvPr>
        </p:nvSpPr>
        <p:spPr>
          <a:xfrm>
            <a:off x="4008438" y="8923338"/>
            <a:ext cx="3067050" cy="468312"/>
          </a:xfrm>
          <a:prstGeom prst="rect">
            <a:avLst/>
          </a:prstGeom>
        </p:spPr>
        <p:txBody>
          <a:bodyPr vert="horz" lIns="89026" tIns="44513" rIns="89026" bIns="44513" rtlCol="0" anchor="b"/>
          <a:lstStyle>
            <a:lvl1pPr algn="r">
              <a:defRPr sz="1000" b="1">
                <a:latin typeface="+mn-lt"/>
                <a:cs typeface="Arial" charset="0"/>
              </a:defRPr>
            </a:lvl1pPr>
          </a:lstStyle>
          <a:p>
            <a:pPr>
              <a:defRPr/>
            </a:pPr>
            <a:fld id="{5EFAD9FB-3A70-4835-B6FE-0BFEEC365E8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76200"/>
            <a:ext cx="21717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6200"/>
            <a:ext cx="6364288"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219200"/>
            <a:ext cx="40020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76200"/>
            <a:ext cx="21717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6200"/>
            <a:ext cx="6364288"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219200"/>
            <a:ext cx="40020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A_BACKDROP_033"/>
          <p:cNvPicPr>
            <a:picLocks noChangeAspect="1" noChangeArrowheads="1"/>
          </p:cNvPicPr>
          <p:nvPr userDrawn="1"/>
        </p:nvPicPr>
        <p:blipFill>
          <a:blip r:embed="rId14" cstate="print"/>
          <a:srcRect/>
          <a:stretch>
            <a:fillRect/>
          </a:stretch>
        </p:blipFill>
        <p:spPr bwMode="auto">
          <a:xfrm>
            <a:off x="0" y="0"/>
            <a:ext cx="9144000" cy="6864350"/>
          </a:xfrm>
          <a:prstGeom prst="rect">
            <a:avLst/>
          </a:prstGeom>
          <a:noFill/>
          <a:ln w="9525">
            <a:noFill/>
            <a:miter lim="800000"/>
            <a:headEnd/>
            <a:tailEnd/>
          </a:ln>
        </p:spPr>
      </p:pic>
      <p:sp>
        <p:nvSpPr>
          <p:cNvPr id="2051"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685800" y="1219200"/>
            <a:ext cx="8154988"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ChangeArrowheads="1"/>
          </p:cNvSpPr>
          <p:nvPr userDrawn="1"/>
        </p:nvSpPr>
        <p:spPr bwMode="auto">
          <a:xfrm>
            <a:off x="152400" y="914400"/>
            <a:ext cx="8839200" cy="153988"/>
          </a:xfrm>
          <a:prstGeom prst="rect">
            <a:avLst/>
          </a:prstGeom>
          <a:gradFill rotWithShape="0">
            <a:gsLst>
              <a:gs pos="0">
                <a:schemeClr val="accent2"/>
              </a:gs>
              <a:gs pos="100000">
                <a:srgbClr val="00002E"/>
              </a:gs>
            </a:gsLst>
            <a:lin ang="0" scaled="1"/>
          </a:gradFill>
          <a:ln w="9525">
            <a:noFill/>
            <a:miter lim="800000"/>
            <a:headEnd/>
            <a:tailEnd/>
          </a:ln>
          <a:effectLst/>
        </p:spPr>
        <p:txBody>
          <a:bodyPr wrap="none" anchor="ctr"/>
          <a:lstStyle/>
          <a:p>
            <a:pPr>
              <a:defRPr/>
            </a:pPr>
            <a:endParaRPr lang="en-US" sz="2400">
              <a:solidFill>
                <a:srgbClr val="000000"/>
              </a:solidFill>
              <a:latin typeface="Times New Roman" pitchFamily="18" charset="0"/>
              <a:cs typeface="+mn-cs"/>
            </a:endParaRPr>
          </a:p>
        </p:txBody>
      </p:sp>
      <p:sp>
        <p:nvSpPr>
          <p:cNvPr id="2054" name="WordArt 11"/>
          <p:cNvSpPr>
            <a:spLocks noChangeArrowheads="1" noChangeShapeType="1" noTextEdit="1"/>
          </p:cNvSpPr>
          <p:nvPr userDrawn="1"/>
        </p:nvSpPr>
        <p:spPr bwMode="auto">
          <a:xfrm rot="5400000">
            <a:off x="-2430462" y="3725862"/>
            <a:ext cx="5486400" cy="320675"/>
          </a:xfrm>
          <a:prstGeom prst="rect">
            <a:avLst/>
          </a:prstGeom>
        </p:spPr>
        <p:txBody>
          <a:bodyPr wrap="none" fromWordArt="1">
            <a:prstTxWarp prst="textPlain">
              <a:avLst>
                <a:gd name="adj" fmla="val 50000"/>
              </a:avLst>
            </a:prstTxWarp>
          </a:bodyPr>
          <a:lstStyle/>
          <a:p>
            <a:pPr algn="ctr"/>
            <a:r>
              <a:rPr lang="es-AR" sz="3600" b="1" kern="10" dirty="0">
                <a:ln w="9525">
                  <a:noFill/>
                  <a:round/>
                  <a:headEnd/>
                  <a:tailEnd/>
                </a:ln>
                <a:gradFill rotWithShape="1">
                  <a:gsLst>
                    <a:gs pos="0">
                      <a:srgbClr val="2F2F47"/>
                    </a:gs>
                    <a:gs pos="50000">
                      <a:srgbClr val="666699"/>
                    </a:gs>
                    <a:gs pos="100000">
                      <a:srgbClr val="2F2F47"/>
                    </a:gs>
                  </a:gsLst>
                  <a:lin ang="18900000" scaled="1"/>
                </a:gradFill>
                <a:latin typeface="Arial"/>
                <a:cs typeface="Arial"/>
              </a:rPr>
              <a:t>Solutions That  Protect </a:t>
            </a:r>
          </a:p>
        </p:txBody>
      </p:sp>
      <p:pic>
        <p:nvPicPr>
          <p:cNvPr id="10" name="Picture 9">
            <a:extLst>
              <a:ext uri="{FF2B5EF4-FFF2-40B4-BE49-F238E27FC236}">
                <a16:creationId xmlns:a16="http://schemas.microsoft.com/office/drawing/2014/main" id="{DE5A2557-85B8-43BF-9E6C-1C128CD8DEA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70644" y="118155"/>
            <a:ext cx="997156" cy="763588"/>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7" r:id="rId12"/>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SzPct val="125000"/>
        <a:buChar char="•"/>
        <a:defRPr sz="2800" b="1">
          <a:solidFill>
            <a:srgbClr val="FFCC66"/>
          </a:solidFill>
          <a:latin typeface="+mn-lt"/>
          <a:ea typeface="+mn-ea"/>
          <a:cs typeface="+mn-cs"/>
        </a:defRPr>
      </a:lvl1pPr>
      <a:lvl2pPr marL="742950" indent="-285750" algn="l" rtl="0" eaLnBrk="0" fontAlgn="base" hangingPunct="0">
        <a:spcBef>
          <a:spcPct val="20000"/>
        </a:spcBef>
        <a:spcAft>
          <a:spcPct val="0"/>
        </a:spcAft>
        <a:buFont typeface="Wingdings 2" pitchFamily="18" charset="2"/>
        <a:buChar char="æ"/>
        <a:defRPr sz="2400" b="1">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ü"/>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bg1"/>
          </a:solidFill>
          <a:latin typeface="Times New Roman" pitchFamily="18" charset="0"/>
        </a:defRPr>
      </a:lvl5pPr>
      <a:lvl6pPr marL="2514600" indent="-228600" algn="l" rtl="0" fontAlgn="base">
        <a:spcBef>
          <a:spcPct val="20000"/>
        </a:spcBef>
        <a:spcAft>
          <a:spcPct val="0"/>
        </a:spcAft>
        <a:buChar char="»"/>
        <a:defRPr sz="2000">
          <a:solidFill>
            <a:schemeClr val="bg1"/>
          </a:solidFill>
          <a:latin typeface="Times New Roman" pitchFamily="18" charset="0"/>
        </a:defRPr>
      </a:lvl6pPr>
      <a:lvl7pPr marL="2971800" indent="-228600" algn="l" rtl="0" fontAlgn="base">
        <a:spcBef>
          <a:spcPct val="20000"/>
        </a:spcBef>
        <a:spcAft>
          <a:spcPct val="0"/>
        </a:spcAft>
        <a:buChar char="»"/>
        <a:defRPr sz="2000">
          <a:solidFill>
            <a:schemeClr val="bg1"/>
          </a:solidFill>
          <a:latin typeface="Times New Roman" pitchFamily="18" charset="0"/>
        </a:defRPr>
      </a:lvl7pPr>
      <a:lvl8pPr marL="3429000" indent="-228600" algn="l" rtl="0" fontAlgn="base">
        <a:spcBef>
          <a:spcPct val="20000"/>
        </a:spcBef>
        <a:spcAft>
          <a:spcPct val="0"/>
        </a:spcAft>
        <a:buChar char="»"/>
        <a:defRPr sz="2000">
          <a:solidFill>
            <a:schemeClr val="bg1"/>
          </a:solidFill>
          <a:latin typeface="Times New Roman" pitchFamily="18" charset="0"/>
        </a:defRPr>
      </a:lvl8pPr>
      <a:lvl9pPr marL="3886200" indent="-228600" algn="l" rtl="0" fontAlgn="base">
        <a:spcBef>
          <a:spcPct val="20000"/>
        </a:spcBef>
        <a:spcAft>
          <a:spcPct val="0"/>
        </a:spcAft>
        <a:buChar char="»"/>
        <a:defRPr sz="2000">
          <a:solidFill>
            <a:schemeClr val="bg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7" descr="A_BACKDROP_033"/>
          <p:cNvPicPr>
            <a:picLocks noChangeAspect="1" noChangeArrowheads="1"/>
          </p:cNvPicPr>
          <p:nvPr userDrawn="1"/>
        </p:nvPicPr>
        <p:blipFill>
          <a:blip r:embed="rId13" cstate="print"/>
          <a:srcRect/>
          <a:stretch>
            <a:fillRect/>
          </a:stretch>
        </p:blipFill>
        <p:spPr bwMode="auto">
          <a:xfrm>
            <a:off x="0" y="0"/>
            <a:ext cx="9144000" cy="6864350"/>
          </a:xfrm>
          <a:prstGeom prst="rect">
            <a:avLst/>
          </a:prstGeom>
          <a:noFill/>
          <a:ln w="9525">
            <a:noFill/>
            <a:miter lim="800000"/>
            <a:headEnd/>
            <a:tailEnd/>
          </a:ln>
        </p:spPr>
      </p:pic>
      <p:sp>
        <p:nvSpPr>
          <p:cNvPr id="3075"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3"/>
          <p:cNvSpPr>
            <a:spLocks noGrp="1" noChangeArrowheads="1"/>
          </p:cNvSpPr>
          <p:nvPr>
            <p:ph type="body" idx="1"/>
          </p:nvPr>
        </p:nvSpPr>
        <p:spPr bwMode="auto">
          <a:xfrm>
            <a:off x="685800" y="1219200"/>
            <a:ext cx="8154988"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ChangeArrowheads="1"/>
          </p:cNvSpPr>
          <p:nvPr userDrawn="1"/>
        </p:nvSpPr>
        <p:spPr bwMode="auto">
          <a:xfrm>
            <a:off x="152400" y="914400"/>
            <a:ext cx="8839200" cy="153988"/>
          </a:xfrm>
          <a:prstGeom prst="rect">
            <a:avLst/>
          </a:prstGeom>
          <a:gradFill rotWithShape="0">
            <a:gsLst>
              <a:gs pos="0">
                <a:schemeClr val="accent2"/>
              </a:gs>
              <a:gs pos="100000">
                <a:srgbClr val="00002E"/>
              </a:gs>
            </a:gsLst>
            <a:lin ang="0" scaled="1"/>
          </a:gradFill>
          <a:ln w="9525">
            <a:noFill/>
            <a:miter lim="800000"/>
            <a:headEnd/>
            <a:tailEnd/>
          </a:ln>
          <a:effectLst/>
        </p:spPr>
        <p:txBody>
          <a:bodyPr wrap="none" anchor="ctr"/>
          <a:lstStyle/>
          <a:p>
            <a:pPr>
              <a:defRPr/>
            </a:pPr>
            <a:endParaRPr lang="en-US" sz="2400">
              <a:solidFill>
                <a:srgbClr val="000000"/>
              </a:solidFill>
              <a:latin typeface="Times New Roman" pitchFamily="18" charset="0"/>
              <a:cs typeface="+mn-cs"/>
            </a:endParaRPr>
          </a:p>
        </p:txBody>
      </p:sp>
      <p:sp>
        <p:nvSpPr>
          <p:cNvPr id="3078" name="WordArt 11"/>
          <p:cNvSpPr>
            <a:spLocks noChangeArrowheads="1" noChangeShapeType="1" noTextEdit="1"/>
          </p:cNvSpPr>
          <p:nvPr userDrawn="1"/>
        </p:nvSpPr>
        <p:spPr bwMode="auto">
          <a:xfrm rot="5400000">
            <a:off x="-2430462" y="3725862"/>
            <a:ext cx="5486400" cy="320675"/>
          </a:xfrm>
          <a:prstGeom prst="rect">
            <a:avLst/>
          </a:prstGeom>
        </p:spPr>
        <p:txBody>
          <a:bodyPr wrap="none" fromWordArt="1">
            <a:prstTxWarp prst="textPlain">
              <a:avLst>
                <a:gd name="adj" fmla="val 50000"/>
              </a:avLst>
            </a:prstTxWarp>
          </a:bodyPr>
          <a:lstStyle/>
          <a:p>
            <a:pPr algn="ctr"/>
            <a:r>
              <a:rPr lang="es-AR" sz="3600" b="1" kern="10" dirty="0">
                <a:ln w="9525">
                  <a:noFill/>
                  <a:round/>
                  <a:headEnd/>
                  <a:tailEnd/>
                </a:ln>
                <a:gradFill rotWithShape="1">
                  <a:gsLst>
                    <a:gs pos="0">
                      <a:srgbClr val="2F2F47"/>
                    </a:gs>
                    <a:gs pos="50000">
                      <a:srgbClr val="666699"/>
                    </a:gs>
                    <a:gs pos="100000">
                      <a:srgbClr val="2F2F47"/>
                    </a:gs>
                  </a:gsLst>
                  <a:lin ang="18900000" scaled="1"/>
                </a:gradFill>
                <a:latin typeface="Arial"/>
                <a:cs typeface="Arial"/>
              </a:rPr>
              <a:t>Solutions That Protect</a:t>
            </a:r>
          </a:p>
        </p:txBody>
      </p:sp>
      <p:pic>
        <p:nvPicPr>
          <p:cNvPr id="3" name="Picture 2">
            <a:extLst>
              <a:ext uri="{FF2B5EF4-FFF2-40B4-BE49-F238E27FC236}">
                <a16:creationId xmlns:a16="http://schemas.microsoft.com/office/drawing/2014/main" id="{42CAA7CB-749A-473C-8D39-1638A4302AB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70644" y="118155"/>
            <a:ext cx="997156" cy="763588"/>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SzPct val="125000"/>
        <a:buChar char="•"/>
        <a:defRPr sz="2800" b="1">
          <a:solidFill>
            <a:srgbClr val="FFCC66"/>
          </a:solidFill>
          <a:latin typeface="+mn-lt"/>
          <a:ea typeface="+mn-ea"/>
          <a:cs typeface="+mn-cs"/>
        </a:defRPr>
      </a:lvl1pPr>
      <a:lvl2pPr marL="742950" indent="-285750" algn="l" rtl="0" eaLnBrk="0" fontAlgn="base" hangingPunct="0">
        <a:spcBef>
          <a:spcPct val="20000"/>
        </a:spcBef>
        <a:spcAft>
          <a:spcPct val="0"/>
        </a:spcAft>
        <a:buFont typeface="Wingdings 2" pitchFamily="18" charset="2"/>
        <a:buChar char="æ"/>
        <a:defRPr sz="2400" b="1">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ü"/>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bg1"/>
          </a:solidFill>
          <a:latin typeface="Times New Roman" pitchFamily="18" charset="0"/>
        </a:defRPr>
      </a:lvl5pPr>
      <a:lvl6pPr marL="2514600" indent="-228600" algn="l" rtl="0" fontAlgn="base">
        <a:spcBef>
          <a:spcPct val="20000"/>
        </a:spcBef>
        <a:spcAft>
          <a:spcPct val="0"/>
        </a:spcAft>
        <a:buChar char="»"/>
        <a:defRPr sz="2000">
          <a:solidFill>
            <a:schemeClr val="bg1"/>
          </a:solidFill>
          <a:latin typeface="Times New Roman" pitchFamily="18" charset="0"/>
        </a:defRPr>
      </a:lvl6pPr>
      <a:lvl7pPr marL="2971800" indent="-228600" algn="l" rtl="0" fontAlgn="base">
        <a:spcBef>
          <a:spcPct val="20000"/>
        </a:spcBef>
        <a:spcAft>
          <a:spcPct val="0"/>
        </a:spcAft>
        <a:buChar char="»"/>
        <a:defRPr sz="2000">
          <a:solidFill>
            <a:schemeClr val="bg1"/>
          </a:solidFill>
          <a:latin typeface="Times New Roman" pitchFamily="18" charset="0"/>
        </a:defRPr>
      </a:lvl7pPr>
      <a:lvl8pPr marL="3429000" indent="-228600" algn="l" rtl="0" fontAlgn="base">
        <a:spcBef>
          <a:spcPct val="20000"/>
        </a:spcBef>
        <a:spcAft>
          <a:spcPct val="0"/>
        </a:spcAft>
        <a:buChar char="»"/>
        <a:defRPr sz="2000">
          <a:solidFill>
            <a:schemeClr val="bg1"/>
          </a:solidFill>
          <a:latin typeface="Times New Roman" pitchFamily="18" charset="0"/>
        </a:defRPr>
      </a:lvl8pPr>
      <a:lvl9pPr marL="3886200" indent="-228600" algn="l" rtl="0" fontAlgn="base">
        <a:spcBef>
          <a:spcPct val="20000"/>
        </a:spcBef>
        <a:spcAft>
          <a:spcPct val="0"/>
        </a:spcAft>
        <a:buChar char="»"/>
        <a:defRPr sz="2000">
          <a:solidFill>
            <a:schemeClr val="bg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ecurisysnow.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914400" y="2438400"/>
            <a:ext cx="7848600" cy="1295400"/>
          </a:xfrm>
        </p:spPr>
        <p:txBody>
          <a:bodyPr/>
          <a:lstStyle/>
          <a:p>
            <a:pPr algn="ctr" eaLnBrk="1" hangingPunct="1"/>
            <a:r>
              <a:rPr lang="en-US" sz="4400" dirty="0">
                <a:solidFill>
                  <a:srgbClr val="9F9805"/>
                </a:solidFill>
              </a:rPr>
              <a:t>Informatic </a:t>
            </a:r>
            <a:r>
              <a:rPr lang="en-US" sz="4400" dirty="0" err="1">
                <a:solidFill>
                  <a:srgbClr val="9F9805"/>
                </a:solidFill>
              </a:rPr>
              <a:t>Securisys</a:t>
            </a:r>
            <a:r>
              <a:rPr lang="en-US" sz="4400" dirty="0">
                <a:solidFill>
                  <a:srgbClr val="9F9805"/>
                </a:solidFill>
              </a:rPr>
              <a:t> Solutions</a:t>
            </a:r>
          </a:p>
        </p:txBody>
      </p:sp>
      <p:sp>
        <p:nvSpPr>
          <p:cNvPr id="5122" name="Rectangle 4"/>
          <p:cNvSpPr>
            <a:spLocks noGrp="1" noChangeArrowheads="1"/>
          </p:cNvSpPr>
          <p:nvPr>
            <p:ph type="subTitle" idx="1"/>
          </p:nvPr>
        </p:nvSpPr>
        <p:spPr>
          <a:xfrm>
            <a:off x="2667000" y="6019800"/>
            <a:ext cx="3810000" cy="381000"/>
          </a:xfrm>
        </p:spPr>
        <p:txBody>
          <a:bodyPr/>
          <a:lstStyle/>
          <a:p>
            <a:pPr eaLnBrk="1" hangingPunct="1">
              <a:lnSpc>
                <a:spcPct val="80000"/>
              </a:lnSpc>
            </a:pPr>
            <a:r>
              <a:rPr lang="en-US" sz="2000" dirty="0">
                <a:solidFill>
                  <a:schemeClr val="bg1"/>
                </a:solidFill>
              </a:rPr>
              <a:t>January 2019</a:t>
            </a:r>
          </a:p>
        </p:txBody>
      </p:sp>
      <p:sp>
        <p:nvSpPr>
          <p:cNvPr id="8" name="Rectangle 4"/>
          <p:cNvSpPr txBox="1">
            <a:spLocks noChangeArrowheads="1"/>
          </p:cNvSpPr>
          <p:nvPr/>
        </p:nvSpPr>
        <p:spPr bwMode="auto">
          <a:xfrm>
            <a:off x="1066800" y="4724400"/>
            <a:ext cx="7010400" cy="1219200"/>
          </a:xfrm>
          <a:prstGeom prst="rect">
            <a:avLst/>
          </a:prstGeom>
          <a:noFill/>
          <a:ln w="9525">
            <a:noFill/>
            <a:miter lim="800000"/>
            <a:headEnd/>
            <a:tailEnd/>
          </a:ln>
        </p:spPr>
        <p:txBody>
          <a:bodyPr/>
          <a:lstStyle/>
          <a:p>
            <a:pPr algn="ctr">
              <a:lnSpc>
                <a:spcPct val="80000"/>
              </a:lnSpc>
              <a:spcBef>
                <a:spcPct val="20000"/>
              </a:spcBef>
              <a:buSzPct val="125000"/>
              <a:defRPr/>
            </a:pPr>
            <a:r>
              <a:rPr lang="en-US" sz="3600" b="1" kern="0" dirty="0">
                <a:solidFill>
                  <a:schemeClr val="bg1"/>
                </a:solidFill>
                <a:latin typeface="+mn-lt"/>
                <a:cs typeface="+mn-cs"/>
              </a:rPr>
              <a:t>Corporate Profile</a:t>
            </a:r>
          </a:p>
        </p:txBody>
      </p:sp>
    </p:spTree>
    <p:custDataLst>
      <p:tags r:id="rId1"/>
    </p:custDataLst>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14463000"/>
              </p:ext>
            </p:extLst>
          </p:nvPr>
        </p:nvGraphicFramePr>
        <p:xfrm>
          <a:off x="1143000" y="1498600"/>
          <a:ext cx="67818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17"/>
          <p:cNvSpPr txBox="1">
            <a:spLocks noChangeArrowheads="1"/>
          </p:cNvSpPr>
          <p:nvPr/>
        </p:nvSpPr>
        <p:spPr bwMode="auto">
          <a:xfrm>
            <a:off x="1589088" y="2946400"/>
            <a:ext cx="1458912" cy="58420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600" b="1" dirty="0">
                <a:solidFill>
                  <a:schemeClr val="bg1">
                    <a:lumMod val="95000"/>
                  </a:schemeClr>
                </a:solidFill>
                <a:latin typeface="+mn-lt"/>
              </a:rPr>
              <a:t>APLICATION </a:t>
            </a:r>
            <a:br>
              <a:rPr lang="en-US" sz="1600" b="1" dirty="0">
                <a:solidFill>
                  <a:schemeClr val="bg1">
                    <a:lumMod val="95000"/>
                  </a:schemeClr>
                </a:solidFill>
                <a:latin typeface="+mn-lt"/>
              </a:rPr>
            </a:br>
            <a:r>
              <a:rPr lang="en-US" sz="1600" b="1" dirty="0">
                <a:solidFill>
                  <a:schemeClr val="bg1">
                    <a:lumMod val="95000"/>
                  </a:schemeClr>
                </a:solidFill>
                <a:latin typeface="+mn-lt"/>
              </a:rPr>
              <a:t>MARKETS</a:t>
            </a:r>
          </a:p>
        </p:txBody>
      </p:sp>
      <p:sp>
        <p:nvSpPr>
          <p:cNvPr id="15365" name="TextBox 18"/>
          <p:cNvSpPr txBox="1">
            <a:spLocks noChangeArrowheads="1"/>
          </p:cNvSpPr>
          <p:nvPr/>
        </p:nvSpPr>
        <p:spPr bwMode="auto">
          <a:xfrm>
            <a:off x="3733800" y="2946400"/>
            <a:ext cx="1571625" cy="584200"/>
          </a:xfrm>
          <a:prstGeom prst="rect">
            <a:avLst/>
          </a:prstGeom>
          <a:noFill/>
          <a:ln w="9525">
            <a:noFill/>
            <a:miter lim="800000"/>
            <a:headEnd/>
            <a:tailEnd/>
          </a:ln>
        </p:spPr>
        <p:txBody>
          <a:bodyPr>
            <a:spAutoFit/>
          </a:bodyPr>
          <a:lstStyle/>
          <a:p>
            <a:pPr algn="ctr"/>
            <a:r>
              <a:rPr lang="en-US" sz="1600" b="1">
                <a:solidFill>
                  <a:schemeClr val="bg1"/>
                </a:solidFill>
                <a:latin typeface="Lucida Sans Unicode" pitchFamily="34" charset="0"/>
              </a:rPr>
              <a:t>VERTICAL</a:t>
            </a:r>
            <a:br>
              <a:rPr lang="en-US" sz="1600" b="1">
                <a:solidFill>
                  <a:schemeClr val="bg1"/>
                </a:solidFill>
                <a:latin typeface="Lucida Sans Unicode" pitchFamily="34" charset="0"/>
              </a:rPr>
            </a:br>
            <a:r>
              <a:rPr lang="en-US" sz="1600" b="1">
                <a:solidFill>
                  <a:schemeClr val="bg1"/>
                </a:solidFill>
                <a:latin typeface="Lucida Sans Unicode" pitchFamily="34" charset="0"/>
              </a:rPr>
              <a:t>MARKETS</a:t>
            </a:r>
          </a:p>
        </p:txBody>
      </p:sp>
      <p:sp>
        <p:nvSpPr>
          <p:cNvPr id="15366" name="TextBox 19"/>
          <p:cNvSpPr txBox="1">
            <a:spLocks noChangeArrowheads="1"/>
          </p:cNvSpPr>
          <p:nvPr/>
        </p:nvSpPr>
        <p:spPr bwMode="auto">
          <a:xfrm>
            <a:off x="6019800" y="2979738"/>
            <a:ext cx="1490663" cy="584200"/>
          </a:xfrm>
          <a:prstGeom prst="rect">
            <a:avLst/>
          </a:prstGeom>
          <a:noFill/>
          <a:ln w="9525">
            <a:noFill/>
            <a:miter lim="800000"/>
            <a:headEnd/>
            <a:tailEnd/>
          </a:ln>
        </p:spPr>
        <p:txBody>
          <a:bodyPr wrap="none">
            <a:spAutoFit/>
          </a:bodyPr>
          <a:lstStyle/>
          <a:p>
            <a:pPr algn="ctr"/>
            <a:r>
              <a:rPr lang="en-US" sz="1600" b="1">
                <a:solidFill>
                  <a:schemeClr val="bg1"/>
                </a:solidFill>
                <a:latin typeface="Lucida Sans Unicode" pitchFamily="34" charset="0"/>
              </a:rPr>
              <a:t>GEOGRAPHIC</a:t>
            </a:r>
          </a:p>
          <a:p>
            <a:pPr algn="ctr"/>
            <a:r>
              <a:rPr lang="en-US" sz="1600" b="1">
                <a:solidFill>
                  <a:schemeClr val="bg1"/>
                </a:solidFill>
                <a:latin typeface="Lucida Sans Unicode" pitchFamily="34" charset="0"/>
              </a:rPr>
              <a:t>TERRITORY</a:t>
            </a:r>
          </a:p>
        </p:txBody>
      </p:sp>
      <p:sp>
        <p:nvSpPr>
          <p:cNvPr id="15367" name="Title 1"/>
          <p:cNvSpPr>
            <a:spLocks noGrp="1"/>
          </p:cNvSpPr>
          <p:nvPr>
            <p:ph type="title"/>
          </p:nvPr>
        </p:nvSpPr>
        <p:spPr/>
        <p:txBody>
          <a:bodyPr/>
          <a:lstStyle/>
          <a:p>
            <a:r>
              <a:rPr lang="en-US"/>
              <a:t>Applications &amp; Vertical Markets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7"/>
          <p:cNvSpPr>
            <a:spLocks noChangeArrowheads="1"/>
          </p:cNvSpPr>
          <p:nvPr/>
        </p:nvSpPr>
        <p:spPr bwMode="auto">
          <a:xfrm>
            <a:off x="4800600" y="1775460"/>
            <a:ext cx="4179887" cy="3939540"/>
          </a:xfrm>
          <a:prstGeom prst="rect">
            <a:avLst/>
          </a:prstGeom>
          <a:noFill/>
          <a:ln w="9525">
            <a:noFill/>
            <a:miter lim="800000"/>
            <a:headEnd/>
            <a:tailEnd/>
          </a:ln>
        </p:spPr>
        <p:txBody>
          <a:bodyPr anchor="ctr">
            <a:spAutoFit/>
          </a:bodyPr>
          <a:lstStyle/>
          <a:p>
            <a:r>
              <a:rPr lang="en-US" sz="2800" b="1" dirty="0">
                <a:solidFill>
                  <a:srgbClr val="FFC000"/>
                </a:solidFill>
                <a:latin typeface="Technical"/>
              </a:rPr>
              <a:t>The EDCL2021 Features:</a:t>
            </a:r>
          </a:p>
          <a:p>
            <a:endParaRPr lang="en-US" sz="2400" b="1" dirty="0">
              <a:solidFill>
                <a:srgbClr val="FFC000"/>
              </a:solidFill>
              <a:latin typeface="Technical"/>
            </a:endParaRPr>
          </a:p>
          <a:p>
            <a:pPr marL="457200" indent="-457200">
              <a:buAutoNum type="arabicPeriod"/>
            </a:pPr>
            <a:r>
              <a:rPr lang="en-US" sz="2400" dirty="0">
                <a:solidFill>
                  <a:schemeClr val="bg1"/>
                </a:solidFill>
              </a:rPr>
              <a:t>Voltage regulator 12 volts</a:t>
            </a:r>
          </a:p>
          <a:p>
            <a:pPr marL="457200" indent="-457200">
              <a:buAutoNum type="arabicPeriod"/>
            </a:pPr>
            <a:r>
              <a:rPr lang="en-US" sz="2400" dirty="0">
                <a:solidFill>
                  <a:schemeClr val="bg1"/>
                </a:solidFill>
              </a:rPr>
              <a:t>RFID Card </a:t>
            </a:r>
          </a:p>
          <a:p>
            <a:pPr marL="457200" indent="-457200">
              <a:buAutoNum type="arabicPeriod"/>
            </a:pPr>
            <a:r>
              <a:rPr lang="en-US" sz="2400" dirty="0">
                <a:solidFill>
                  <a:schemeClr val="bg1"/>
                </a:solidFill>
              </a:rPr>
              <a:t>Raspberry Pi Zero 4.</a:t>
            </a:r>
          </a:p>
          <a:p>
            <a:pPr marL="457200" indent="-457200">
              <a:buAutoNum type="arabicPeriod"/>
            </a:pPr>
            <a:r>
              <a:rPr lang="en-US" sz="2400" dirty="0">
                <a:solidFill>
                  <a:schemeClr val="bg1"/>
                </a:solidFill>
              </a:rPr>
              <a:t>Display) display = 2x16 5. </a:t>
            </a:r>
          </a:p>
          <a:p>
            <a:pPr marL="457200" indent="-457200">
              <a:buAutoNum type="arabicPeriod"/>
            </a:pPr>
            <a:r>
              <a:rPr lang="en-US" sz="2400" dirty="0">
                <a:solidFill>
                  <a:schemeClr val="bg1"/>
                </a:solidFill>
              </a:rPr>
              <a:t>Horn 6 two LEDs (red and green).</a:t>
            </a:r>
          </a:p>
          <a:p>
            <a:endParaRPr lang="en-US" sz="2400" b="1" dirty="0">
              <a:solidFill>
                <a:srgbClr val="FFC000"/>
              </a:solidFill>
              <a:latin typeface="Technical"/>
            </a:endParaRPr>
          </a:p>
          <a:p>
            <a:r>
              <a:rPr lang="en-US" sz="1600" dirty="0">
                <a:solidFill>
                  <a:schemeClr val="bg1"/>
                </a:solidFill>
                <a:latin typeface="Technical"/>
              </a:rPr>
              <a:t>	</a:t>
            </a:r>
            <a:endParaRPr lang="en-US" sz="1600" dirty="0">
              <a:latin typeface="Technical"/>
            </a:endParaRPr>
          </a:p>
          <a:p>
            <a:pPr eaLnBrk="0" hangingPunct="0"/>
            <a:endParaRPr lang="en-US" sz="1400" dirty="0">
              <a:latin typeface="Lucida Sans Unicode" pitchFamily="34" charset="0"/>
            </a:endParaRPr>
          </a:p>
        </p:txBody>
      </p:sp>
      <p:sp>
        <p:nvSpPr>
          <p:cNvPr id="16396" name="Title 1"/>
          <p:cNvSpPr>
            <a:spLocks noGrp="1"/>
          </p:cNvSpPr>
          <p:nvPr>
            <p:ph type="title"/>
          </p:nvPr>
        </p:nvSpPr>
        <p:spPr/>
        <p:txBody>
          <a:bodyPr/>
          <a:lstStyle/>
          <a:p>
            <a:r>
              <a:rPr lang="en-US" dirty="0"/>
              <a:t>Electronic Device Multiple </a:t>
            </a:r>
            <a:r>
              <a:rPr lang="en-US" dirty="0" err="1"/>
              <a:t>Contacless</a:t>
            </a:r>
            <a:r>
              <a:rPr lang="en-US" dirty="0"/>
              <a:t> Transactions………</a:t>
            </a:r>
          </a:p>
        </p:txBody>
      </p:sp>
      <p:pic>
        <p:nvPicPr>
          <p:cNvPr id="2" name="Picture 1">
            <a:extLst>
              <a:ext uri="{FF2B5EF4-FFF2-40B4-BE49-F238E27FC236}">
                <a16:creationId xmlns:a16="http://schemas.microsoft.com/office/drawing/2014/main" id="{011F3F28-E600-4F83-AFD9-CD0698030694}"/>
              </a:ext>
            </a:extLst>
          </p:cNvPr>
          <p:cNvPicPr>
            <a:picLocks noChangeAspect="1"/>
          </p:cNvPicPr>
          <p:nvPr/>
        </p:nvPicPr>
        <p:blipFill>
          <a:blip r:embed="rId2"/>
          <a:stretch>
            <a:fillRect/>
          </a:stretch>
        </p:blipFill>
        <p:spPr>
          <a:xfrm>
            <a:off x="1143000" y="1452380"/>
            <a:ext cx="1461812" cy="2596539"/>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4" name="Picture 3" descr="A picture containing indoor&#10;&#10;Description automatically generated">
            <a:extLst>
              <a:ext uri="{FF2B5EF4-FFF2-40B4-BE49-F238E27FC236}">
                <a16:creationId xmlns:a16="http://schemas.microsoft.com/office/drawing/2014/main" id="{4C947EC8-38A6-43EA-A87F-3D1F31F02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7443" y="2286000"/>
            <a:ext cx="1704557" cy="3027716"/>
          </a:xfrm>
          <a:prstGeom prst="rect">
            <a:avLst/>
          </a:prstGeom>
          <a:scene3d>
            <a:camera prst="orthographicFront"/>
            <a:lightRig rig="threePt" dir="t"/>
          </a:scene3d>
          <a:sp3d>
            <a:bevelT/>
          </a:sp3d>
        </p:spPr>
      </p:pic>
      <p:pic>
        <p:nvPicPr>
          <p:cNvPr id="6" name="Picture 5" descr="A picture containing indoor, calculator&#10;&#10;Description automatically generated">
            <a:extLst>
              <a:ext uri="{FF2B5EF4-FFF2-40B4-BE49-F238E27FC236}">
                <a16:creationId xmlns:a16="http://schemas.microsoft.com/office/drawing/2014/main" id="{6F3C91A7-479F-479D-B397-7B56461CA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9803" y="4532325"/>
            <a:ext cx="1047954" cy="17465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7"/>
          <p:cNvSpPr>
            <a:spLocks noChangeArrowheads="1"/>
          </p:cNvSpPr>
          <p:nvPr/>
        </p:nvSpPr>
        <p:spPr bwMode="auto">
          <a:xfrm>
            <a:off x="4343400" y="2315051"/>
            <a:ext cx="4113716" cy="3447098"/>
          </a:xfrm>
          <a:prstGeom prst="rect">
            <a:avLst/>
          </a:prstGeom>
          <a:noFill/>
          <a:ln w="9525">
            <a:noFill/>
            <a:miter lim="800000"/>
            <a:headEnd/>
            <a:tailEnd/>
          </a:ln>
        </p:spPr>
        <p:txBody>
          <a:bodyPr wrap="square" anchor="ctr">
            <a:spAutoFit/>
          </a:bodyPr>
          <a:lstStyle/>
          <a:p>
            <a:r>
              <a:rPr lang="en-US" sz="2400" b="1" dirty="0">
                <a:solidFill>
                  <a:srgbClr val="FFC000"/>
                </a:solidFill>
                <a:latin typeface="Technical"/>
              </a:rPr>
              <a:t>General Overview</a:t>
            </a:r>
          </a:p>
          <a:p>
            <a:pPr marL="285750" indent="-285750">
              <a:buFont typeface="Arial" panose="020B0604020202020204" pitchFamily="34" charset="0"/>
              <a:buChar char="•"/>
            </a:pPr>
            <a:r>
              <a:rPr lang="en-US" dirty="0">
                <a:solidFill>
                  <a:schemeClr val="bg1"/>
                </a:solidFill>
              </a:rPr>
              <a:t>SUPERWATSON is the result of more than seven (7) years of work of a research and development team of PROFESSIONALS from Citizens of different nationalities working in different countries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Unprecedented technologically advanced</a:t>
            </a:r>
          </a:p>
          <a:p>
            <a:pPr marL="285750" indent="-285750">
              <a:buFont typeface="Arial" panose="020B0604020202020204" pitchFamily="34" charset="0"/>
              <a:buChar char="•"/>
            </a:pPr>
            <a:endParaRPr lang="en-US" dirty="0">
              <a:solidFill>
                <a:schemeClr val="bg1"/>
              </a:solidFill>
            </a:endParaRPr>
          </a:p>
          <a:p>
            <a:pPr eaLnBrk="0" hangingPunct="0"/>
            <a:endParaRPr lang="en-US" sz="1400" dirty="0">
              <a:latin typeface="Lucida Sans Unicode" pitchFamily="34" charset="0"/>
            </a:endParaRPr>
          </a:p>
        </p:txBody>
      </p:sp>
      <p:pic>
        <p:nvPicPr>
          <p:cNvPr id="7" name="Picture 5" descr="j0178474">
            <a:extLst>
              <a:ext uri="{FF2B5EF4-FFF2-40B4-BE49-F238E27FC236}">
                <a16:creationId xmlns:a16="http://schemas.microsoft.com/office/drawing/2014/main" id="{1D7458C8-1642-44B0-9CCC-FAC4DB4A99BC}"/>
              </a:ext>
            </a:extLst>
          </p:cNvPr>
          <p:cNvPicPr>
            <a:picLocks noChangeAspect="1" noChangeArrowheads="1"/>
          </p:cNvPicPr>
          <p:nvPr/>
        </p:nvPicPr>
        <p:blipFill>
          <a:blip r:embed="rId2" cstate="print">
            <a:lum bright="12000"/>
          </a:blip>
          <a:srcRect/>
          <a:stretch>
            <a:fillRect/>
          </a:stretch>
        </p:blipFill>
        <p:spPr bwMode="auto">
          <a:xfrm>
            <a:off x="838200" y="1447800"/>
            <a:ext cx="3185674" cy="2590800"/>
          </a:xfrm>
          <a:prstGeom prst="rect">
            <a:avLst/>
          </a:prstGeom>
          <a:noFill/>
          <a:ln w="9525">
            <a:noFill/>
            <a:miter lim="800000"/>
            <a:headEnd/>
            <a:tailEnd/>
          </a:ln>
        </p:spPr>
      </p:pic>
      <p:pic>
        <p:nvPicPr>
          <p:cNvPr id="2" name="Picture 1">
            <a:extLst>
              <a:ext uri="{FF2B5EF4-FFF2-40B4-BE49-F238E27FC236}">
                <a16:creationId xmlns:a16="http://schemas.microsoft.com/office/drawing/2014/main" id="{6B5BFD4B-E96E-4F4B-932C-635CD15366B2}"/>
              </a:ext>
            </a:extLst>
          </p:cNvPr>
          <p:cNvPicPr>
            <a:picLocks noChangeAspect="1"/>
          </p:cNvPicPr>
          <p:nvPr/>
        </p:nvPicPr>
        <p:blipFill>
          <a:blip r:embed="rId3"/>
          <a:stretch>
            <a:fillRect/>
          </a:stretch>
        </p:blipFill>
        <p:spPr>
          <a:xfrm>
            <a:off x="1676400" y="4800600"/>
            <a:ext cx="1962114" cy="1526881"/>
          </a:xfrm>
          <a:prstGeom prst="rect">
            <a:avLst/>
          </a:prstGeom>
        </p:spPr>
      </p:pic>
      <p:sp>
        <p:nvSpPr>
          <p:cNvPr id="15" name="Title 1">
            <a:extLst>
              <a:ext uri="{FF2B5EF4-FFF2-40B4-BE49-F238E27FC236}">
                <a16:creationId xmlns:a16="http://schemas.microsoft.com/office/drawing/2014/main" id="{017D2F94-ECAB-4F23-A844-EFF76256CCDB}"/>
              </a:ext>
            </a:extLst>
          </p:cNvPr>
          <p:cNvSpPr>
            <a:spLocks noGrp="1"/>
          </p:cNvSpPr>
          <p:nvPr>
            <p:ph type="title"/>
          </p:nvPr>
        </p:nvSpPr>
        <p:spPr>
          <a:xfrm>
            <a:off x="152400" y="76200"/>
            <a:ext cx="8001000" cy="838200"/>
          </a:xfrm>
        </p:spPr>
        <p:txBody>
          <a:bodyPr/>
          <a:lstStyle/>
          <a:p>
            <a:r>
              <a:rPr lang="en-US" dirty="0"/>
              <a:t>SUPERWATSON General Overview</a:t>
            </a:r>
          </a:p>
        </p:txBody>
      </p:sp>
    </p:spTree>
    <p:extLst>
      <p:ext uri="{BB962C8B-B14F-4D97-AF65-F5344CB8AC3E}">
        <p14:creationId xmlns:p14="http://schemas.microsoft.com/office/powerpoint/2010/main" val="323681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itle 1"/>
          <p:cNvSpPr>
            <a:spLocks noGrp="1"/>
          </p:cNvSpPr>
          <p:nvPr>
            <p:ph type="title"/>
          </p:nvPr>
        </p:nvSpPr>
        <p:spPr>
          <a:xfrm>
            <a:off x="152400" y="76200"/>
            <a:ext cx="8001000" cy="838200"/>
          </a:xfrm>
        </p:spPr>
        <p:txBody>
          <a:bodyPr/>
          <a:lstStyle/>
          <a:p>
            <a:r>
              <a:rPr lang="en-US" dirty="0"/>
              <a:t>SUPERWATSON General Overview</a:t>
            </a:r>
          </a:p>
        </p:txBody>
      </p:sp>
      <p:pic>
        <p:nvPicPr>
          <p:cNvPr id="7" name="Picture 5" descr="j0178474">
            <a:extLst>
              <a:ext uri="{FF2B5EF4-FFF2-40B4-BE49-F238E27FC236}">
                <a16:creationId xmlns:a16="http://schemas.microsoft.com/office/drawing/2014/main" id="{1D7458C8-1642-44B0-9CCC-FAC4DB4A99BC}"/>
              </a:ext>
            </a:extLst>
          </p:cNvPr>
          <p:cNvPicPr>
            <a:picLocks noChangeAspect="1" noChangeArrowheads="1"/>
          </p:cNvPicPr>
          <p:nvPr/>
        </p:nvPicPr>
        <p:blipFill>
          <a:blip r:embed="rId2" cstate="print">
            <a:lum bright="12000"/>
          </a:blip>
          <a:srcRect/>
          <a:stretch>
            <a:fillRect/>
          </a:stretch>
        </p:blipFill>
        <p:spPr bwMode="auto">
          <a:xfrm>
            <a:off x="972798" y="2286000"/>
            <a:ext cx="2171629" cy="1389842"/>
          </a:xfrm>
          <a:prstGeom prst="rect">
            <a:avLst/>
          </a:prstGeom>
          <a:noFill/>
          <a:ln w="9525">
            <a:noFill/>
            <a:miter lim="800000"/>
            <a:headEnd/>
            <a:tailEnd/>
          </a:ln>
        </p:spPr>
      </p:pic>
      <p:sp>
        <p:nvSpPr>
          <p:cNvPr id="8" name="Rectangle 27">
            <a:extLst>
              <a:ext uri="{FF2B5EF4-FFF2-40B4-BE49-F238E27FC236}">
                <a16:creationId xmlns:a16="http://schemas.microsoft.com/office/drawing/2014/main" id="{B2AB0091-6232-4958-9DED-26EBFC492223}"/>
              </a:ext>
            </a:extLst>
          </p:cNvPr>
          <p:cNvSpPr>
            <a:spLocks noChangeArrowheads="1"/>
          </p:cNvSpPr>
          <p:nvPr/>
        </p:nvSpPr>
        <p:spPr bwMode="auto">
          <a:xfrm>
            <a:off x="3170218" y="1156411"/>
            <a:ext cx="5638727" cy="3170099"/>
          </a:xfrm>
          <a:prstGeom prst="rect">
            <a:avLst/>
          </a:prstGeom>
          <a:noFill/>
          <a:ln w="9525">
            <a:noFill/>
            <a:miter lim="800000"/>
            <a:headEnd/>
            <a:tailEnd/>
          </a:ln>
        </p:spPr>
        <p:txBody>
          <a:bodyPr wrap="square" anchor="ctr">
            <a:spAutoFit/>
          </a:bodyPr>
          <a:lstStyle/>
          <a:p>
            <a:r>
              <a:rPr lang="en-US" sz="2400" b="1" dirty="0">
                <a:solidFill>
                  <a:srgbClr val="FFC000"/>
                </a:solidFill>
                <a:latin typeface="Technical"/>
              </a:rPr>
              <a:t>General Overview</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Product, which amply satisfies a set of key needs in the intelligence and state security sector. These two areas have been significantly affected by the disappearance of companies and working groups that carried out developments in them and desisted from continuing to invest the large sums of money and high-level resources demanded In projects of these characteristics</a:t>
            </a:r>
            <a:r>
              <a:rPr lang="en-US" sz="1600" dirty="0">
                <a:solidFill>
                  <a:schemeClr val="bg1"/>
                </a:solidFill>
                <a:latin typeface="Technical"/>
              </a:rPr>
              <a:t> </a:t>
            </a:r>
          </a:p>
          <a:p>
            <a:pPr eaLnBrk="0" hangingPunct="0"/>
            <a:endParaRPr lang="en-US" sz="1400" dirty="0">
              <a:latin typeface="Lucida Sans Unicode" pitchFamily="34" charset="0"/>
            </a:endParaRPr>
          </a:p>
        </p:txBody>
      </p:sp>
      <p:pic>
        <p:nvPicPr>
          <p:cNvPr id="3" name="Picture 2">
            <a:extLst>
              <a:ext uri="{FF2B5EF4-FFF2-40B4-BE49-F238E27FC236}">
                <a16:creationId xmlns:a16="http://schemas.microsoft.com/office/drawing/2014/main" id="{01490CF7-D631-4C2A-BA5C-50486B2B05B6}"/>
              </a:ext>
            </a:extLst>
          </p:cNvPr>
          <p:cNvPicPr>
            <a:picLocks noChangeAspect="1"/>
          </p:cNvPicPr>
          <p:nvPr/>
        </p:nvPicPr>
        <p:blipFill>
          <a:blip r:embed="rId3"/>
          <a:stretch>
            <a:fillRect/>
          </a:stretch>
        </p:blipFill>
        <p:spPr>
          <a:xfrm>
            <a:off x="2514600" y="4300719"/>
            <a:ext cx="4968621" cy="2236696"/>
          </a:xfrm>
          <a:prstGeom prst="rect">
            <a:avLst/>
          </a:prstGeom>
        </p:spPr>
      </p:pic>
    </p:spTree>
    <p:extLst>
      <p:ext uri="{BB962C8B-B14F-4D97-AF65-F5344CB8AC3E}">
        <p14:creationId xmlns:p14="http://schemas.microsoft.com/office/powerpoint/2010/main" val="14880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itle 1"/>
          <p:cNvSpPr>
            <a:spLocks noGrp="1"/>
          </p:cNvSpPr>
          <p:nvPr>
            <p:ph type="title"/>
          </p:nvPr>
        </p:nvSpPr>
        <p:spPr>
          <a:xfrm>
            <a:off x="152400" y="76200"/>
            <a:ext cx="8001000" cy="838200"/>
          </a:xfrm>
        </p:spPr>
        <p:txBody>
          <a:bodyPr/>
          <a:lstStyle/>
          <a:p>
            <a:r>
              <a:rPr lang="en-US" dirty="0"/>
              <a:t>SUPERWATSON General Overview</a:t>
            </a:r>
          </a:p>
        </p:txBody>
      </p:sp>
      <p:pic>
        <p:nvPicPr>
          <p:cNvPr id="3" name="Picture 2">
            <a:extLst>
              <a:ext uri="{FF2B5EF4-FFF2-40B4-BE49-F238E27FC236}">
                <a16:creationId xmlns:a16="http://schemas.microsoft.com/office/drawing/2014/main" id="{C9801606-6B59-4057-AB50-89ED1154265F}"/>
              </a:ext>
            </a:extLst>
          </p:cNvPr>
          <p:cNvPicPr>
            <a:picLocks noChangeAspect="1"/>
          </p:cNvPicPr>
          <p:nvPr/>
        </p:nvPicPr>
        <p:blipFill>
          <a:blip r:embed="rId2"/>
          <a:stretch>
            <a:fillRect/>
          </a:stretch>
        </p:blipFill>
        <p:spPr>
          <a:xfrm>
            <a:off x="2209800" y="3752167"/>
            <a:ext cx="5257800" cy="2080045"/>
          </a:xfrm>
          <a:prstGeom prst="rect">
            <a:avLst/>
          </a:prstGeom>
        </p:spPr>
      </p:pic>
      <p:sp>
        <p:nvSpPr>
          <p:cNvPr id="5" name="Rectangle 4">
            <a:extLst>
              <a:ext uri="{FF2B5EF4-FFF2-40B4-BE49-F238E27FC236}">
                <a16:creationId xmlns:a16="http://schemas.microsoft.com/office/drawing/2014/main" id="{DCF1BE2D-9280-4E0B-AE22-FCF9B7D4A19B}"/>
              </a:ext>
            </a:extLst>
          </p:cNvPr>
          <p:cNvSpPr/>
          <p:nvPr/>
        </p:nvSpPr>
        <p:spPr>
          <a:xfrm>
            <a:off x="838200" y="1536174"/>
            <a:ext cx="7696200" cy="1569660"/>
          </a:xfrm>
          <a:prstGeom prst="rect">
            <a:avLst/>
          </a:prstGeom>
        </p:spPr>
        <p:txBody>
          <a:bodyPr wrap="square">
            <a:spAutoFit/>
          </a:bodyPr>
          <a:lstStyle/>
          <a:p>
            <a:pPr lvl="0"/>
            <a:r>
              <a:rPr lang="en-US" sz="2400" b="1" dirty="0">
                <a:solidFill>
                  <a:srgbClr val="FFC000"/>
                </a:solidFill>
                <a:latin typeface="Technical"/>
              </a:rPr>
              <a:t>General Overview</a:t>
            </a:r>
          </a:p>
          <a:p>
            <a:pPr lvl="0"/>
            <a:endParaRPr lang="en-US" dirty="0">
              <a:solidFill>
                <a:srgbClr val="FFFFFF"/>
              </a:solidFill>
            </a:endParaRPr>
          </a:p>
          <a:p>
            <a:pPr lvl="0"/>
            <a:r>
              <a:rPr lang="en-US" dirty="0">
                <a:solidFill>
                  <a:schemeClr val="bg1"/>
                </a:solidFill>
              </a:rPr>
              <a:t>SUPERWATSON is an advanced piece of technology, unique in the world, developed with resources Completely private and without any technical or other ties to any government. </a:t>
            </a:r>
            <a:endParaRPr lang="en-US" sz="1600" dirty="0">
              <a:solidFill>
                <a:schemeClr val="bg1"/>
              </a:solidFill>
              <a:latin typeface="Technical"/>
            </a:endParaRPr>
          </a:p>
        </p:txBody>
      </p:sp>
    </p:spTree>
    <p:extLst>
      <p:ext uri="{BB962C8B-B14F-4D97-AF65-F5344CB8AC3E}">
        <p14:creationId xmlns:p14="http://schemas.microsoft.com/office/powerpoint/2010/main" val="225473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itle 1"/>
          <p:cNvSpPr>
            <a:spLocks noGrp="1"/>
          </p:cNvSpPr>
          <p:nvPr>
            <p:ph type="title"/>
          </p:nvPr>
        </p:nvSpPr>
        <p:spPr>
          <a:xfrm>
            <a:off x="152400" y="76200"/>
            <a:ext cx="8001000" cy="838200"/>
          </a:xfrm>
        </p:spPr>
        <p:txBody>
          <a:bodyPr/>
          <a:lstStyle/>
          <a:p>
            <a:r>
              <a:rPr lang="en-US" dirty="0"/>
              <a:t>SUPERWATSON Detail Description</a:t>
            </a:r>
          </a:p>
        </p:txBody>
      </p:sp>
      <p:sp>
        <p:nvSpPr>
          <p:cNvPr id="5" name="Rectangle 4">
            <a:extLst>
              <a:ext uri="{FF2B5EF4-FFF2-40B4-BE49-F238E27FC236}">
                <a16:creationId xmlns:a16="http://schemas.microsoft.com/office/drawing/2014/main" id="{DCF1BE2D-9280-4E0B-AE22-FCF9B7D4A19B}"/>
              </a:ext>
            </a:extLst>
          </p:cNvPr>
          <p:cNvSpPr/>
          <p:nvPr/>
        </p:nvSpPr>
        <p:spPr>
          <a:xfrm>
            <a:off x="838200" y="1371600"/>
            <a:ext cx="7696200" cy="3600986"/>
          </a:xfrm>
          <a:prstGeom prst="rect">
            <a:avLst/>
          </a:prstGeom>
        </p:spPr>
        <p:txBody>
          <a:bodyPr wrap="square">
            <a:spAutoFit/>
          </a:bodyPr>
          <a:lstStyle/>
          <a:p>
            <a:pPr lvl="0"/>
            <a:r>
              <a:rPr lang="en-US" sz="2400" b="1" dirty="0">
                <a:solidFill>
                  <a:srgbClr val="FFC000"/>
                </a:solidFill>
                <a:latin typeface="Technical"/>
              </a:rPr>
              <a:t>Technical Description</a:t>
            </a:r>
          </a:p>
          <a:p>
            <a:r>
              <a:rPr lang="en-US" dirty="0">
                <a:solidFill>
                  <a:schemeClr val="bg1"/>
                </a:solidFill>
              </a:rPr>
              <a:t>The Superwatson system allows access to the following information:</a:t>
            </a:r>
          </a:p>
          <a:p>
            <a:pPr lvl="0"/>
            <a:r>
              <a:rPr lang="en-US" dirty="0">
                <a:solidFill>
                  <a:schemeClr val="bg1"/>
                </a:solidFill>
              </a:rPr>
              <a:t>when a target is incorporated into it.</a:t>
            </a:r>
          </a:p>
          <a:p>
            <a:pPr lvl="0"/>
            <a:r>
              <a:rPr lang="en-US" dirty="0">
                <a:solidFill>
                  <a:schemeClr val="bg1"/>
                </a:solidFill>
              </a:rPr>
              <a:t> </a:t>
            </a:r>
          </a:p>
          <a:p>
            <a:pPr marL="285750" lvl="0" indent="-285750">
              <a:buFont typeface="Wingdings" panose="05000000000000000000" pitchFamily="2" charset="2"/>
              <a:buChar char="Ø"/>
            </a:pPr>
            <a:r>
              <a:rPr lang="en-US" dirty="0">
                <a:solidFill>
                  <a:schemeClr val="bg1"/>
                </a:solidFill>
              </a:rPr>
              <a:t>Incoming, outgoing and lost calls, with automatic recording, without any human intervention and full duplex of high quality, without need of any support of the telephone operators. </a:t>
            </a:r>
          </a:p>
          <a:p>
            <a:pPr marL="285750" lvl="0" indent="-285750">
              <a:buFont typeface="Wingdings" panose="05000000000000000000" pitchFamily="2" charset="2"/>
              <a:buChar char="Ø"/>
            </a:pPr>
            <a:r>
              <a:rPr lang="en-US" dirty="0">
                <a:solidFill>
                  <a:schemeClr val="bg1"/>
                </a:solidFill>
              </a:rPr>
              <a:t>Text messaging: SMS, WhatsApp, WeChat, Telegram, Twitter, Facebook, Viber and others.</a:t>
            </a:r>
          </a:p>
          <a:p>
            <a:pPr marL="285750" lvl="0" indent="-285750">
              <a:buFont typeface="Wingdings" panose="05000000000000000000" pitchFamily="2" charset="2"/>
              <a:buChar char="Ø"/>
            </a:pPr>
            <a:r>
              <a:rPr lang="en-US" dirty="0">
                <a:solidFill>
                  <a:schemeClr val="bg1"/>
                </a:solidFill>
              </a:rPr>
              <a:t>Notes received and sent by WHATSAPP. </a:t>
            </a:r>
          </a:p>
          <a:p>
            <a:pPr lvl="0"/>
            <a:endParaRPr lang="en-US" sz="2400" b="1" dirty="0">
              <a:solidFill>
                <a:srgbClr val="FFC000"/>
              </a:solidFill>
              <a:latin typeface="Technical"/>
            </a:endParaRPr>
          </a:p>
          <a:p>
            <a:pPr lvl="0"/>
            <a:endParaRPr lang="en-US" dirty="0">
              <a:solidFill>
                <a:srgbClr val="FFFFFF"/>
              </a:solidFill>
            </a:endParaRPr>
          </a:p>
        </p:txBody>
      </p:sp>
      <p:pic>
        <p:nvPicPr>
          <p:cNvPr id="4" name="Picture 3" descr="A screenshot of a cell phone&#10;&#10;Description automatically generated">
            <a:extLst>
              <a:ext uri="{FF2B5EF4-FFF2-40B4-BE49-F238E27FC236}">
                <a16:creationId xmlns:a16="http://schemas.microsoft.com/office/drawing/2014/main" id="{038D6C72-3847-4722-B363-F7D7938CA5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5777" y="4524643"/>
            <a:ext cx="4432445" cy="1923514"/>
          </a:xfrm>
          <a:prstGeom prst="rect">
            <a:avLst/>
          </a:prstGeom>
        </p:spPr>
      </p:pic>
    </p:spTree>
    <p:extLst>
      <p:ext uri="{BB962C8B-B14F-4D97-AF65-F5344CB8AC3E}">
        <p14:creationId xmlns:p14="http://schemas.microsoft.com/office/powerpoint/2010/main" val="133128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itle 1"/>
          <p:cNvSpPr>
            <a:spLocks noGrp="1"/>
          </p:cNvSpPr>
          <p:nvPr>
            <p:ph type="title"/>
          </p:nvPr>
        </p:nvSpPr>
        <p:spPr>
          <a:xfrm>
            <a:off x="152400" y="76200"/>
            <a:ext cx="8001000" cy="838200"/>
          </a:xfrm>
        </p:spPr>
        <p:txBody>
          <a:bodyPr/>
          <a:lstStyle/>
          <a:p>
            <a:r>
              <a:rPr lang="en-US" dirty="0"/>
              <a:t>SUPERWATSON Detail Description</a:t>
            </a:r>
          </a:p>
        </p:txBody>
      </p:sp>
      <p:sp>
        <p:nvSpPr>
          <p:cNvPr id="5" name="Rectangle 4">
            <a:extLst>
              <a:ext uri="{FF2B5EF4-FFF2-40B4-BE49-F238E27FC236}">
                <a16:creationId xmlns:a16="http://schemas.microsoft.com/office/drawing/2014/main" id="{DCF1BE2D-9280-4E0B-AE22-FCF9B7D4A19B}"/>
              </a:ext>
            </a:extLst>
          </p:cNvPr>
          <p:cNvSpPr/>
          <p:nvPr/>
        </p:nvSpPr>
        <p:spPr>
          <a:xfrm>
            <a:off x="838200" y="1219200"/>
            <a:ext cx="7696200" cy="3877985"/>
          </a:xfrm>
          <a:prstGeom prst="rect">
            <a:avLst/>
          </a:prstGeom>
        </p:spPr>
        <p:txBody>
          <a:bodyPr wrap="square">
            <a:spAutoFit/>
          </a:bodyPr>
          <a:lstStyle/>
          <a:p>
            <a:pPr lvl="0"/>
            <a:r>
              <a:rPr lang="en-US" sz="2400" b="1" dirty="0">
                <a:solidFill>
                  <a:srgbClr val="FFC000"/>
                </a:solidFill>
                <a:latin typeface="Technical"/>
              </a:rPr>
              <a:t>Technical Description</a:t>
            </a:r>
          </a:p>
          <a:p>
            <a:pPr lvl="0"/>
            <a:r>
              <a:rPr lang="en-US" dirty="0">
                <a:solidFill>
                  <a:schemeClr val="bg1"/>
                </a:solidFill>
              </a:rPr>
              <a:t> </a:t>
            </a:r>
          </a:p>
          <a:p>
            <a:pPr marL="285750" lvl="0" indent="-285750">
              <a:buFont typeface="Wingdings" panose="05000000000000000000" pitchFamily="2" charset="2"/>
              <a:buChar char="Ø"/>
            </a:pPr>
            <a:r>
              <a:rPr lang="en-US" dirty="0">
                <a:solidFill>
                  <a:schemeClr val="bg1"/>
                </a:solidFill>
              </a:rPr>
              <a:t>Ambient Audio through a special phone. </a:t>
            </a:r>
          </a:p>
          <a:p>
            <a:pPr marL="285750" lvl="0" indent="-285750">
              <a:buFont typeface="Wingdings" panose="05000000000000000000" pitchFamily="2" charset="2"/>
              <a:buChar char="Ø"/>
            </a:pPr>
            <a:r>
              <a:rPr lang="en-US" dirty="0">
                <a:solidFill>
                  <a:schemeClr val="bg1"/>
                </a:solidFill>
              </a:rPr>
              <a:t>Photos received by any messaging system included WhatsApp or taken with the device.</a:t>
            </a:r>
          </a:p>
          <a:p>
            <a:pPr marL="285750" lvl="0" indent="-285750">
              <a:buFont typeface="Wingdings" panose="05000000000000000000" pitchFamily="2" charset="2"/>
              <a:buChar char="Ø"/>
            </a:pPr>
            <a:r>
              <a:rPr lang="en-US" dirty="0">
                <a:solidFill>
                  <a:schemeClr val="bg1"/>
                </a:solidFill>
              </a:rPr>
              <a:t>Videos received or made with the device registered emails on the device. </a:t>
            </a:r>
          </a:p>
          <a:p>
            <a:pPr marL="285750" lvl="0" indent="-285750">
              <a:buFont typeface="Wingdings" panose="05000000000000000000" pitchFamily="2" charset="2"/>
              <a:buChar char="Ø"/>
            </a:pPr>
            <a:r>
              <a:rPr lang="en-US" dirty="0">
                <a:solidFill>
                  <a:schemeClr val="bg1"/>
                </a:solidFill>
              </a:rPr>
              <a:t>Device Location-accurately one (1) meter-built-in to Google Maps. Location with nearby cells.</a:t>
            </a:r>
          </a:p>
          <a:p>
            <a:pPr marL="285750" lvl="0" indent="-285750">
              <a:buFont typeface="Wingdings" panose="05000000000000000000" pitchFamily="2" charset="2"/>
              <a:buChar char="Ø"/>
            </a:pPr>
            <a:r>
              <a:rPr lang="en-US" dirty="0">
                <a:solidFill>
                  <a:schemeClr val="bg1"/>
                </a:solidFill>
              </a:rPr>
              <a:t>Location history. History of visited websites. </a:t>
            </a:r>
          </a:p>
          <a:p>
            <a:pPr marL="285750" lvl="0" indent="-285750">
              <a:buFont typeface="Wingdings" panose="05000000000000000000" pitchFamily="2" charset="2"/>
              <a:buChar char="Ø"/>
            </a:pPr>
            <a:r>
              <a:rPr lang="en-US" dirty="0">
                <a:solidFill>
                  <a:schemeClr val="bg1"/>
                </a:solidFill>
              </a:rPr>
              <a:t>Calendar with their events.</a:t>
            </a:r>
          </a:p>
          <a:p>
            <a:pPr lvl="0"/>
            <a:endParaRPr lang="en-US" sz="2400" b="1" dirty="0">
              <a:solidFill>
                <a:srgbClr val="FFC000"/>
              </a:solidFill>
              <a:latin typeface="Technical"/>
            </a:endParaRPr>
          </a:p>
          <a:p>
            <a:pPr lvl="0"/>
            <a:endParaRPr lang="en-US" dirty="0">
              <a:solidFill>
                <a:srgbClr val="FFFFFF"/>
              </a:solidFill>
            </a:endParaRPr>
          </a:p>
        </p:txBody>
      </p:sp>
      <p:pic>
        <p:nvPicPr>
          <p:cNvPr id="2" name="Picture 1">
            <a:extLst>
              <a:ext uri="{FF2B5EF4-FFF2-40B4-BE49-F238E27FC236}">
                <a16:creationId xmlns:a16="http://schemas.microsoft.com/office/drawing/2014/main" id="{7C179FA6-6F4A-4FDE-BE06-9F2D8359DECA}"/>
              </a:ext>
            </a:extLst>
          </p:cNvPr>
          <p:cNvPicPr>
            <a:picLocks noChangeAspect="1"/>
          </p:cNvPicPr>
          <p:nvPr/>
        </p:nvPicPr>
        <p:blipFill>
          <a:blip r:embed="rId2"/>
          <a:stretch>
            <a:fillRect/>
          </a:stretch>
        </p:blipFill>
        <p:spPr>
          <a:xfrm>
            <a:off x="3981159" y="4535750"/>
            <a:ext cx="4648200" cy="2013830"/>
          </a:xfrm>
          <a:prstGeom prst="rect">
            <a:avLst/>
          </a:prstGeom>
        </p:spPr>
      </p:pic>
    </p:spTree>
    <p:extLst>
      <p:ext uri="{BB962C8B-B14F-4D97-AF65-F5344CB8AC3E}">
        <p14:creationId xmlns:p14="http://schemas.microsoft.com/office/powerpoint/2010/main" val="328402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itle 1"/>
          <p:cNvSpPr>
            <a:spLocks noGrp="1"/>
          </p:cNvSpPr>
          <p:nvPr>
            <p:ph type="title"/>
          </p:nvPr>
        </p:nvSpPr>
        <p:spPr>
          <a:xfrm>
            <a:off x="152400" y="76200"/>
            <a:ext cx="8001000" cy="838200"/>
          </a:xfrm>
        </p:spPr>
        <p:txBody>
          <a:bodyPr/>
          <a:lstStyle/>
          <a:p>
            <a:r>
              <a:rPr lang="en-US" dirty="0"/>
              <a:t>SUPERWATSON Detail Description</a:t>
            </a:r>
          </a:p>
        </p:txBody>
      </p:sp>
      <p:sp>
        <p:nvSpPr>
          <p:cNvPr id="5" name="Rectangle 4">
            <a:extLst>
              <a:ext uri="{FF2B5EF4-FFF2-40B4-BE49-F238E27FC236}">
                <a16:creationId xmlns:a16="http://schemas.microsoft.com/office/drawing/2014/main" id="{DCF1BE2D-9280-4E0B-AE22-FCF9B7D4A19B}"/>
              </a:ext>
            </a:extLst>
          </p:cNvPr>
          <p:cNvSpPr/>
          <p:nvPr/>
        </p:nvSpPr>
        <p:spPr>
          <a:xfrm>
            <a:off x="838200" y="1219200"/>
            <a:ext cx="7696200" cy="3600986"/>
          </a:xfrm>
          <a:prstGeom prst="rect">
            <a:avLst/>
          </a:prstGeom>
        </p:spPr>
        <p:txBody>
          <a:bodyPr wrap="square">
            <a:spAutoFit/>
          </a:bodyPr>
          <a:lstStyle/>
          <a:p>
            <a:pPr lvl="0"/>
            <a:r>
              <a:rPr lang="en-US" sz="2400" b="1" dirty="0">
                <a:solidFill>
                  <a:srgbClr val="FFC000"/>
                </a:solidFill>
                <a:latin typeface="Technical"/>
              </a:rPr>
              <a:t>Technical Description</a:t>
            </a:r>
          </a:p>
          <a:p>
            <a:pPr lvl="0"/>
            <a:r>
              <a:rPr lang="en-US" dirty="0">
                <a:solidFill>
                  <a:schemeClr val="bg1"/>
                </a:solidFill>
              </a:rPr>
              <a:t> </a:t>
            </a:r>
          </a:p>
          <a:p>
            <a:pPr marL="285750" lvl="0" indent="-285750">
              <a:buFont typeface="Wingdings" panose="05000000000000000000" pitchFamily="2" charset="2"/>
              <a:buChar char="Ø"/>
            </a:pPr>
            <a:r>
              <a:rPr lang="en-US" dirty="0">
                <a:solidFill>
                  <a:schemeClr val="bg1"/>
                </a:solidFill>
              </a:rPr>
              <a:t>Ability to prevent in a specific time the use of any application of those installed on the device e.g. WHATSAPP. </a:t>
            </a:r>
          </a:p>
          <a:p>
            <a:pPr lvl="0"/>
            <a:endParaRPr lang="en-US" dirty="0">
              <a:solidFill>
                <a:schemeClr val="bg1"/>
              </a:solidFill>
            </a:endParaRPr>
          </a:p>
          <a:p>
            <a:pPr marL="285750" lvl="0" indent="-285750">
              <a:buFont typeface="Wingdings" panose="05000000000000000000" pitchFamily="2" charset="2"/>
              <a:buChar char="Ø"/>
            </a:pPr>
            <a:r>
              <a:rPr lang="en-US" dirty="0">
                <a:solidFill>
                  <a:schemeClr val="bg1"/>
                </a:solidFill>
              </a:rPr>
              <a:t>Ability to define the report (Periodicity) time of activities or events of the user p. Example report on the location of the target every certain time “one (1) minute, fifteen (15) minutes or deemed appropriate”. </a:t>
            </a:r>
          </a:p>
          <a:p>
            <a:pPr lvl="0"/>
            <a:endParaRPr lang="en-US" dirty="0">
              <a:solidFill>
                <a:schemeClr val="bg1"/>
              </a:solidFill>
            </a:endParaRPr>
          </a:p>
          <a:p>
            <a:pPr marL="285750" lvl="0" indent="-285750">
              <a:buFont typeface="Wingdings" panose="05000000000000000000" pitchFamily="2" charset="2"/>
              <a:buChar char="Ø"/>
            </a:pPr>
            <a:r>
              <a:rPr lang="en-US" dirty="0">
                <a:solidFill>
                  <a:schemeClr val="bg1"/>
                </a:solidFill>
              </a:rPr>
              <a:t>Ability to receive an alert depending on a keyword, e.g. attack, strike, kill etc. </a:t>
            </a:r>
            <a:endParaRPr lang="en-US" sz="2400" b="1" dirty="0">
              <a:solidFill>
                <a:srgbClr val="FFC000"/>
              </a:solidFill>
              <a:latin typeface="Technical"/>
            </a:endParaRPr>
          </a:p>
          <a:p>
            <a:pPr lvl="0"/>
            <a:endParaRPr lang="en-US" dirty="0">
              <a:solidFill>
                <a:srgbClr val="FFFFFF"/>
              </a:solidFill>
            </a:endParaRPr>
          </a:p>
        </p:txBody>
      </p:sp>
      <p:pic>
        <p:nvPicPr>
          <p:cNvPr id="6" name="Picture 5" descr="A screenshot of a cell phone&#10;&#10;Description automatically generated">
            <a:extLst>
              <a:ext uri="{FF2B5EF4-FFF2-40B4-BE49-F238E27FC236}">
                <a16:creationId xmlns:a16="http://schemas.microsoft.com/office/drawing/2014/main" id="{6E51D756-E916-4215-A87B-AFDDCC36E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4572000"/>
            <a:ext cx="4572000" cy="1945838"/>
          </a:xfrm>
          <a:prstGeom prst="rect">
            <a:avLst/>
          </a:prstGeom>
        </p:spPr>
      </p:pic>
    </p:spTree>
    <p:extLst>
      <p:ext uri="{BB962C8B-B14F-4D97-AF65-F5344CB8AC3E}">
        <p14:creationId xmlns:p14="http://schemas.microsoft.com/office/powerpoint/2010/main" val="233485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371600" y="1828800"/>
            <a:ext cx="6629400" cy="1295400"/>
          </a:xfrm>
          <a:prstGeom prst="rect">
            <a:avLst/>
          </a:prstGeom>
          <a:noFill/>
          <a:ln w="9525">
            <a:noFill/>
            <a:miter lim="800000"/>
            <a:headEnd/>
            <a:tailEnd/>
          </a:ln>
        </p:spPr>
        <p:txBody>
          <a:bodyPr lIns="91429" tIns="45714" rIns="91429" bIns="45714" anchor="ctr"/>
          <a:lstStyle/>
          <a:p>
            <a:pPr algn="ctr">
              <a:lnSpc>
                <a:spcPct val="90000"/>
              </a:lnSpc>
            </a:pPr>
            <a:r>
              <a:rPr lang="en-US" sz="6000" b="1" dirty="0">
                <a:solidFill>
                  <a:schemeClr val="bg1"/>
                </a:solidFill>
                <a:latin typeface="Lucida Sans Unicode" pitchFamily="34" charset="0"/>
              </a:rPr>
              <a:t>Thank You!</a:t>
            </a:r>
          </a:p>
        </p:txBody>
      </p:sp>
      <p:sp>
        <p:nvSpPr>
          <p:cNvPr id="25603" name="Text Box 3"/>
          <p:cNvSpPr txBox="1">
            <a:spLocks noChangeArrowheads="1"/>
          </p:cNvSpPr>
          <p:nvPr/>
        </p:nvSpPr>
        <p:spPr bwMode="auto">
          <a:xfrm>
            <a:off x="609600" y="3429000"/>
            <a:ext cx="8305800" cy="3477863"/>
          </a:xfrm>
          <a:prstGeom prst="rect">
            <a:avLst/>
          </a:prstGeom>
          <a:noFill/>
          <a:ln w="9525">
            <a:noFill/>
            <a:miter lim="800000"/>
            <a:headEnd/>
            <a:tailEnd/>
          </a:ln>
        </p:spPr>
        <p:txBody>
          <a:bodyPr lIns="91429" tIns="45714" rIns="91429" bIns="45714">
            <a:spAutoFit/>
          </a:bodyPr>
          <a:lstStyle/>
          <a:p>
            <a:pPr algn="ctr"/>
            <a:r>
              <a:rPr lang="en-US" sz="3600" b="1" dirty="0">
                <a:solidFill>
                  <a:srgbClr val="FFC000"/>
                </a:solidFill>
                <a:latin typeface="Century Gothic" pitchFamily="34" charset="0"/>
              </a:rPr>
              <a:t>Informatic </a:t>
            </a:r>
            <a:r>
              <a:rPr lang="en-US" sz="3600" b="1" dirty="0" err="1">
                <a:solidFill>
                  <a:srgbClr val="FFC000"/>
                </a:solidFill>
                <a:latin typeface="Century Gothic" pitchFamily="34" charset="0"/>
              </a:rPr>
              <a:t>Securisys</a:t>
            </a:r>
            <a:r>
              <a:rPr lang="en-US" sz="3600" b="1" dirty="0">
                <a:solidFill>
                  <a:srgbClr val="FFC000"/>
                </a:solidFill>
                <a:latin typeface="Century Gothic" pitchFamily="34" charset="0"/>
              </a:rPr>
              <a:t> Solutions Inc</a:t>
            </a:r>
          </a:p>
          <a:p>
            <a:pPr algn="ctr"/>
            <a:r>
              <a:rPr lang="en-US" sz="2800" b="1" dirty="0">
                <a:solidFill>
                  <a:schemeClr val="bg1"/>
                </a:solidFill>
                <a:latin typeface="Franklin Gothic Book" pitchFamily="34" charset="0"/>
              </a:rPr>
              <a:t>8114 Firenze Boulevard, Orlando Fl 32836</a:t>
            </a:r>
          </a:p>
          <a:p>
            <a:pPr algn="ctr"/>
            <a:r>
              <a:rPr lang="en-US" sz="2800" b="1" dirty="0">
                <a:solidFill>
                  <a:schemeClr val="bg1"/>
                </a:solidFill>
                <a:latin typeface="Franklin Gothic Book" pitchFamily="34" charset="0"/>
                <a:hlinkClick r:id="rId2"/>
              </a:rPr>
              <a:t>www.securisysnow.com</a:t>
            </a:r>
            <a:endParaRPr lang="en-US" sz="2800" b="1" dirty="0">
              <a:solidFill>
                <a:schemeClr val="bg1"/>
              </a:solidFill>
              <a:latin typeface="Franklin Gothic Book" pitchFamily="34" charset="0"/>
            </a:endParaRPr>
          </a:p>
          <a:p>
            <a:pPr algn="ctr"/>
            <a:r>
              <a:rPr lang="en-US" sz="2800" b="1" dirty="0">
                <a:solidFill>
                  <a:schemeClr val="bg1"/>
                </a:solidFill>
                <a:latin typeface="Franklin Gothic Book" pitchFamily="34" charset="0"/>
              </a:rPr>
              <a:t>www.lakelandheight.com</a:t>
            </a:r>
          </a:p>
          <a:p>
            <a:pPr algn="ctr"/>
            <a:endParaRPr lang="en-US" sz="2000" b="1" dirty="0">
              <a:solidFill>
                <a:srgbClr val="0000CC"/>
              </a:solidFill>
              <a:latin typeface="Franklin Gothic Book" pitchFamily="34" charset="0"/>
            </a:endParaRPr>
          </a:p>
          <a:p>
            <a:pPr algn="ctr"/>
            <a:endParaRPr lang="en-US" sz="2000" b="1" dirty="0">
              <a:solidFill>
                <a:srgbClr val="0000CC"/>
              </a:solidFill>
              <a:latin typeface="Franklin Gothic Book" pitchFamily="34" charset="0"/>
            </a:endParaRPr>
          </a:p>
          <a:p>
            <a:pPr algn="ctr"/>
            <a:endParaRPr lang="en-US" sz="2000" b="1" dirty="0">
              <a:solidFill>
                <a:srgbClr val="0000CC"/>
              </a:solidFill>
              <a:latin typeface="Franklin Gothic Book" pitchFamily="34" charset="0"/>
            </a:endParaRPr>
          </a:p>
          <a:p>
            <a:r>
              <a:rPr lang="en-US" sz="2000" b="1" dirty="0">
                <a:latin typeface="Franklin Gothic Book" pitchFamily="34" charset="0"/>
              </a:rPr>
              <a:t>	           	</a:t>
            </a:r>
            <a:endParaRPr lang="en-US" sz="2000" b="1" u="sng" dirty="0">
              <a:solidFill>
                <a:srgbClr val="666699"/>
              </a:solidFill>
              <a:latin typeface="Century Schoolbook" pitchFamily="18" charset="0"/>
            </a:endParaRPr>
          </a:p>
          <a:p>
            <a:pPr algn="ctr"/>
            <a:endParaRPr lang="en-US" sz="2000" b="1" dirty="0">
              <a:latin typeface="Franklin Gothic Boo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WASH_056"/>
          <p:cNvPicPr>
            <a:picLocks noChangeAspect="1" noChangeArrowheads="1"/>
          </p:cNvPicPr>
          <p:nvPr/>
        </p:nvPicPr>
        <p:blipFill>
          <a:blip r:embed="rId3" cstate="print"/>
          <a:srcRect b="19977"/>
          <a:stretch>
            <a:fillRect/>
          </a:stretch>
        </p:blipFill>
        <p:spPr bwMode="auto">
          <a:xfrm>
            <a:off x="609600" y="1447800"/>
            <a:ext cx="8231188" cy="5106988"/>
          </a:xfrm>
          <a:prstGeom prst="rect">
            <a:avLst/>
          </a:prstGeom>
          <a:noFill/>
          <a:ln w="9525">
            <a:noFill/>
            <a:miter lim="800000"/>
            <a:headEnd/>
            <a:tailEnd/>
          </a:ln>
        </p:spPr>
      </p:pic>
      <p:sp>
        <p:nvSpPr>
          <p:cNvPr id="5123" name="Rectangle 3"/>
          <p:cNvSpPr>
            <a:spLocks noChangeArrowheads="1"/>
          </p:cNvSpPr>
          <p:nvPr/>
        </p:nvSpPr>
        <p:spPr bwMode="auto">
          <a:xfrm>
            <a:off x="609600" y="1447800"/>
            <a:ext cx="8231188" cy="5106988"/>
          </a:xfrm>
          <a:prstGeom prst="rect">
            <a:avLst/>
          </a:prstGeom>
          <a:solidFill>
            <a:schemeClr val="bg1">
              <a:alpha val="50195"/>
            </a:schemeClr>
          </a:solidFill>
          <a:ln w="28575">
            <a:noFill/>
            <a:miter lim="800000"/>
            <a:headEnd/>
            <a:tailEnd/>
          </a:ln>
        </p:spPr>
        <p:txBody>
          <a:bodyPr wrap="none" lIns="92075" tIns="46038" rIns="92075" bIns="46038" anchor="ctr">
            <a:spAutoFit/>
          </a:bodyPr>
          <a:lstStyle/>
          <a:p>
            <a:endParaRPr lang="en-US" sz="2400">
              <a:solidFill>
                <a:srgbClr val="000000"/>
              </a:solidFill>
              <a:latin typeface="Times New Roman" pitchFamily="18" charset="0"/>
            </a:endParaRPr>
          </a:p>
        </p:txBody>
      </p:sp>
      <p:sp>
        <p:nvSpPr>
          <p:cNvPr id="5124" name="Rectangle 4"/>
          <p:cNvSpPr>
            <a:spLocks noGrp="1" noChangeArrowheads="1"/>
          </p:cNvSpPr>
          <p:nvPr>
            <p:ph type="body" idx="1"/>
          </p:nvPr>
        </p:nvSpPr>
        <p:spPr>
          <a:xfrm>
            <a:off x="762000" y="1905000"/>
            <a:ext cx="8001000" cy="4876800"/>
          </a:xfrm>
        </p:spPr>
        <p:txBody>
          <a:bodyPr/>
          <a:lstStyle/>
          <a:p>
            <a:pPr marL="0" indent="0" eaLnBrk="1" hangingPunct="1">
              <a:buFontTx/>
              <a:buNone/>
            </a:pPr>
            <a:r>
              <a:rPr lang="en-US" dirty="0">
                <a:solidFill>
                  <a:schemeClr val="tx1"/>
                </a:solidFill>
              </a:rPr>
              <a:t>We implement “Solutions to Protect” in two distinct ways… </a:t>
            </a:r>
          </a:p>
          <a:p>
            <a:pPr marL="398463" lvl="1" indent="0" eaLnBrk="1" hangingPunct="1"/>
            <a:endParaRPr lang="en-US" sz="1200" dirty="0">
              <a:solidFill>
                <a:schemeClr val="tx1"/>
              </a:solidFill>
            </a:endParaRPr>
          </a:p>
          <a:p>
            <a:pPr marL="398463" lvl="1" indent="0" eaLnBrk="1" hangingPunct="1">
              <a:buFont typeface="Wingdings 2" pitchFamily="18" charset="2"/>
              <a:buNone/>
            </a:pPr>
            <a:r>
              <a:rPr lang="en-US" sz="2900" dirty="0">
                <a:solidFill>
                  <a:schemeClr val="tx1"/>
                </a:solidFill>
                <a:latin typeface="Monotype Corsiva" pitchFamily="66" charset="0"/>
              </a:rPr>
              <a:t>We provide information technology based services to ensure the security of Countries , their people, their businesses, and the principles on which their constitution is based </a:t>
            </a:r>
          </a:p>
          <a:p>
            <a:pPr marL="398463" lvl="1" indent="0" eaLnBrk="1" hangingPunct="1">
              <a:lnSpc>
                <a:spcPct val="10000"/>
              </a:lnSpc>
              <a:buFont typeface="Wingdings 2" pitchFamily="18" charset="2"/>
              <a:buNone/>
            </a:pPr>
            <a:endParaRPr lang="en-US" sz="2900" dirty="0">
              <a:solidFill>
                <a:schemeClr val="tx1"/>
              </a:solidFill>
              <a:latin typeface="Monotype Corsiva" pitchFamily="66" charset="0"/>
            </a:endParaRPr>
          </a:p>
          <a:p>
            <a:pPr marL="398463" lvl="1" indent="0" eaLnBrk="1" hangingPunct="1">
              <a:buFont typeface="Wingdings 2" pitchFamily="18" charset="2"/>
              <a:buNone/>
            </a:pPr>
            <a:r>
              <a:rPr lang="en-US" sz="2900" dirty="0">
                <a:solidFill>
                  <a:schemeClr val="tx1"/>
                </a:solidFill>
                <a:latin typeface="Monotype Corsiva" pitchFamily="66" charset="0"/>
              </a:rPr>
              <a:t>We provide technology-based services and products for identification and access control, the very basis of a government</a:t>
            </a:r>
            <a:r>
              <a:rPr lang="en-US" sz="2900" dirty="0"/>
              <a:t> </a:t>
            </a:r>
          </a:p>
        </p:txBody>
      </p:sp>
      <p:sp>
        <p:nvSpPr>
          <p:cNvPr id="6149" name="Rectangle 1027"/>
          <p:cNvSpPr>
            <a:spLocks noGrp="1" noChangeArrowheads="1"/>
          </p:cNvSpPr>
          <p:nvPr>
            <p:ph type="title"/>
          </p:nvPr>
        </p:nvSpPr>
        <p:spPr/>
        <p:txBody>
          <a:bodyPr/>
          <a:lstStyle/>
          <a:p>
            <a:pPr eaLnBrk="1" hangingPunct="1"/>
            <a:r>
              <a:rPr lang="en-US" sz="3200" dirty="0"/>
              <a:t>Informatic </a:t>
            </a:r>
            <a:r>
              <a:rPr lang="en-US" sz="3200" dirty="0" err="1"/>
              <a:t>Securisys</a:t>
            </a:r>
            <a:r>
              <a:rPr lang="en-US" sz="3200" dirty="0"/>
              <a:t> Solutions………</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4">
                                            <p:txEl>
                                              <p:pRg st="0" end="0"/>
                                            </p:txEl>
                                          </p:spTgt>
                                        </p:tgtEl>
                                        <p:attrNameLst>
                                          <p:attrName>style.visibility</p:attrName>
                                        </p:attrNameLst>
                                      </p:cBhvr>
                                      <p:to>
                                        <p:strVal val="visible"/>
                                      </p:to>
                                    </p:set>
                                    <p:animEffect transition="in" filter="dissolve">
                                      <p:cBhvr>
                                        <p:cTn id="13" dur="500"/>
                                        <p:tgtEl>
                                          <p:spTgt spid="51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4">
                                            <p:txEl>
                                              <p:pRg st="2" end="2"/>
                                            </p:txEl>
                                          </p:spTgt>
                                        </p:tgtEl>
                                        <p:attrNameLst>
                                          <p:attrName>style.visibility</p:attrName>
                                        </p:attrNameLst>
                                      </p:cBhvr>
                                      <p:to>
                                        <p:strVal val="visible"/>
                                      </p:to>
                                    </p:set>
                                    <p:animEffect transition="in" filter="dissolve">
                                      <p:cBhvr>
                                        <p:cTn id="18" dur="500"/>
                                        <p:tgtEl>
                                          <p:spTgt spid="512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animEffect transition="in" filter="dissolve">
                                      <p:cBhvr>
                                        <p:cTn id="23" dur="500"/>
                                        <p:tgtEl>
                                          <p:spTgt spid="5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idx="1"/>
          </p:nvPr>
        </p:nvSpPr>
        <p:spPr>
          <a:xfrm>
            <a:off x="609600" y="1524000"/>
            <a:ext cx="8154988" cy="5181600"/>
          </a:xfrm>
        </p:spPr>
        <p:txBody>
          <a:bodyPr/>
          <a:lstStyle/>
          <a:p>
            <a:pPr eaLnBrk="1" hangingPunct="1"/>
            <a:r>
              <a:rPr lang="en-US" sz="2100" b="0" dirty="0">
                <a:latin typeface="Franklin Gothic Book" pitchFamily="34" charset="0"/>
              </a:rPr>
              <a:t>Informatic Securysis Solutions Inc (ITS), understands through our years of experience, the full spectrum of security solutions and the pros and cons of each.</a:t>
            </a:r>
          </a:p>
          <a:p>
            <a:pPr eaLnBrk="1" hangingPunct="1">
              <a:lnSpc>
                <a:spcPct val="90000"/>
              </a:lnSpc>
            </a:pPr>
            <a:r>
              <a:rPr lang="en-US" sz="2100" b="0" dirty="0">
                <a:latin typeface="Franklin Gothic Book" pitchFamily="34" charset="0"/>
              </a:rPr>
              <a:t>Provider of advanced identification products and services based on 80 years experience in international projects.</a:t>
            </a:r>
          </a:p>
          <a:p>
            <a:pPr eaLnBrk="1" hangingPunct="1">
              <a:lnSpc>
                <a:spcPct val="90000"/>
              </a:lnSpc>
            </a:pPr>
            <a:r>
              <a:rPr lang="en-US" sz="2100" b="0" dirty="0">
                <a:latin typeface="Franklin Gothic Book" pitchFamily="34" charset="0"/>
              </a:rPr>
              <a:t>Strong strategic alliances and joint marketing relationships in the world to leverage our technical expertise. </a:t>
            </a:r>
          </a:p>
          <a:p>
            <a:pPr eaLnBrk="1" hangingPunct="1">
              <a:lnSpc>
                <a:spcPct val="90000"/>
              </a:lnSpc>
              <a:buFontTx/>
              <a:buNone/>
            </a:pPr>
            <a:endParaRPr lang="en-US" sz="2100" b="0" dirty="0">
              <a:latin typeface="Franklin Gothic Book" pitchFamily="34" charset="0"/>
            </a:endParaRPr>
          </a:p>
          <a:p>
            <a:pPr eaLnBrk="1" hangingPunct="1">
              <a:lnSpc>
                <a:spcPct val="90000"/>
              </a:lnSpc>
            </a:pPr>
            <a:r>
              <a:rPr lang="en-US" sz="2100" dirty="0">
                <a:latin typeface="Franklin Gothic Book" pitchFamily="34" charset="0"/>
              </a:rPr>
              <a:t>Business approach:</a:t>
            </a:r>
          </a:p>
          <a:p>
            <a:pPr lvl="1" eaLnBrk="1" hangingPunct="1">
              <a:lnSpc>
                <a:spcPct val="90000"/>
              </a:lnSpc>
            </a:pPr>
            <a:r>
              <a:rPr lang="en-GB" sz="1900" dirty="0">
                <a:latin typeface="Franklin Gothic Book" pitchFamily="34" charset="0"/>
              </a:rPr>
              <a:t>Global Experience in Identification Systems</a:t>
            </a:r>
          </a:p>
          <a:p>
            <a:pPr lvl="1" eaLnBrk="1" hangingPunct="1">
              <a:lnSpc>
                <a:spcPct val="90000"/>
              </a:lnSpc>
            </a:pPr>
            <a:r>
              <a:rPr lang="en-GB" sz="1900" dirty="0">
                <a:latin typeface="Franklin Gothic Book" pitchFamily="34" charset="0"/>
              </a:rPr>
              <a:t>New Generation of Access Control Systems </a:t>
            </a:r>
          </a:p>
          <a:p>
            <a:pPr lvl="1" eaLnBrk="1" hangingPunct="1">
              <a:lnSpc>
                <a:spcPct val="90000"/>
              </a:lnSpc>
            </a:pPr>
            <a:r>
              <a:rPr lang="en-GB" sz="1900" dirty="0">
                <a:latin typeface="Franklin Gothic Book" pitchFamily="34" charset="0"/>
              </a:rPr>
              <a:t>Utilization of non-proprietary tools yield lower cost and greater cross platform capability.</a:t>
            </a:r>
          </a:p>
          <a:p>
            <a:pPr lvl="1" eaLnBrk="1" hangingPunct="1">
              <a:lnSpc>
                <a:spcPct val="90000"/>
              </a:lnSpc>
            </a:pPr>
            <a:r>
              <a:rPr lang="en-GB" sz="1900" dirty="0">
                <a:latin typeface="Franklin Gothic Book" pitchFamily="34" charset="0"/>
              </a:rPr>
              <a:t>Turnkey Approach to Hardware and Software needs</a:t>
            </a:r>
          </a:p>
          <a:p>
            <a:pPr eaLnBrk="1" hangingPunct="1">
              <a:lnSpc>
                <a:spcPct val="90000"/>
              </a:lnSpc>
            </a:pPr>
            <a:endParaRPr lang="en-US" sz="2100" dirty="0">
              <a:latin typeface="Franklin Gothic Book" pitchFamily="34" charset="0"/>
            </a:endParaRPr>
          </a:p>
        </p:txBody>
      </p:sp>
      <p:sp>
        <p:nvSpPr>
          <p:cNvPr id="7" name="Rectangle 1027">
            <a:extLst>
              <a:ext uri="{FF2B5EF4-FFF2-40B4-BE49-F238E27FC236}">
                <a16:creationId xmlns:a16="http://schemas.microsoft.com/office/drawing/2014/main" id="{972E29A8-81B8-4A7D-9AB6-9C0D1EF725B1}"/>
              </a:ext>
            </a:extLst>
          </p:cNvPr>
          <p:cNvSpPr>
            <a:spLocks noGrp="1" noChangeArrowheads="1"/>
          </p:cNvSpPr>
          <p:nvPr>
            <p:ph type="title"/>
          </p:nvPr>
        </p:nvSpPr>
        <p:spPr>
          <a:xfrm>
            <a:off x="152400" y="76200"/>
            <a:ext cx="7772400" cy="838200"/>
          </a:xfrm>
        </p:spPr>
        <p:txBody>
          <a:bodyPr/>
          <a:lstStyle/>
          <a:p>
            <a:pPr eaLnBrk="1" hangingPunct="1"/>
            <a:r>
              <a:rPr lang="en-US" sz="3200" dirty="0"/>
              <a:t>Informatic </a:t>
            </a:r>
            <a:r>
              <a:rPr lang="en-US" sz="3200" dirty="0" err="1"/>
              <a:t>Securisys</a:t>
            </a:r>
            <a:r>
              <a:rPr lang="en-US" sz="3200" dirty="0"/>
              <a:t> Solutions………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27"/>
          <p:cNvSpPr>
            <a:spLocks noGrp="1" noChangeArrowheads="1"/>
          </p:cNvSpPr>
          <p:nvPr>
            <p:ph type="title"/>
          </p:nvPr>
        </p:nvSpPr>
        <p:spPr/>
        <p:txBody>
          <a:bodyPr/>
          <a:lstStyle/>
          <a:p>
            <a:pPr eaLnBrk="1" hangingPunct="1"/>
            <a:r>
              <a:rPr lang="en-US" sz="3200"/>
              <a:t>Universal Identification Solutions …..</a:t>
            </a:r>
          </a:p>
        </p:txBody>
      </p:sp>
      <p:sp>
        <p:nvSpPr>
          <p:cNvPr id="8194" name="Rectangle 3"/>
          <p:cNvSpPr>
            <a:spLocks noGrp="1" noChangeArrowheads="1"/>
          </p:cNvSpPr>
          <p:nvPr>
            <p:ph idx="1"/>
          </p:nvPr>
        </p:nvSpPr>
        <p:spPr/>
        <p:txBody>
          <a:bodyPr/>
          <a:lstStyle/>
          <a:p>
            <a:pPr eaLnBrk="1" hangingPunct="1">
              <a:lnSpc>
                <a:spcPct val="80000"/>
              </a:lnSpc>
            </a:pPr>
            <a:r>
              <a:rPr lang="en-US" sz="2400" dirty="0"/>
              <a:t>International Expertise in Civil Registration &amp; Identification</a:t>
            </a:r>
          </a:p>
          <a:p>
            <a:pPr marL="0" indent="0" eaLnBrk="1" hangingPunct="1">
              <a:lnSpc>
                <a:spcPct val="80000"/>
              </a:lnSpc>
              <a:buNone/>
            </a:pPr>
            <a:endParaRPr lang="en-US" sz="2400" dirty="0"/>
          </a:p>
          <a:p>
            <a:pPr lvl="1" eaLnBrk="1" hangingPunct="1">
              <a:lnSpc>
                <a:spcPct val="80000"/>
              </a:lnSpc>
            </a:pPr>
            <a:r>
              <a:rPr lang="en-US" sz="1800" dirty="0"/>
              <a:t>Qualified ITS personnel</a:t>
            </a:r>
          </a:p>
          <a:p>
            <a:pPr lvl="1" eaLnBrk="1" hangingPunct="1">
              <a:lnSpc>
                <a:spcPct val="80000"/>
              </a:lnSpc>
            </a:pPr>
            <a:r>
              <a:rPr lang="en-US" sz="1800" dirty="0"/>
              <a:t>Past performance in Latin America &amp; Europe</a:t>
            </a:r>
          </a:p>
          <a:p>
            <a:pPr lvl="1" eaLnBrk="1" hangingPunct="1">
              <a:lnSpc>
                <a:spcPct val="80000"/>
              </a:lnSpc>
            </a:pPr>
            <a:r>
              <a:rPr lang="en-US" sz="1800" dirty="0"/>
              <a:t>Understanding of business opportunity/development</a:t>
            </a:r>
          </a:p>
          <a:p>
            <a:pPr lvl="1" eaLnBrk="1" hangingPunct="1">
              <a:lnSpc>
                <a:spcPct val="80000"/>
              </a:lnSpc>
            </a:pPr>
            <a:r>
              <a:rPr lang="en-US" sz="1800" dirty="0"/>
              <a:t>Leverage existing relationships</a:t>
            </a:r>
          </a:p>
          <a:p>
            <a:pPr lvl="1" eaLnBrk="1" hangingPunct="1">
              <a:lnSpc>
                <a:spcPct val="80000"/>
              </a:lnSpc>
            </a:pPr>
            <a:endParaRPr lang="en-US" sz="1800" dirty="0"/>
          </a:p>
          <a:p>
            <a:pPr lvl="1" eaLnBrk="1" hangingPunct="1">
              <a:lnSpc>
                <a:spcPct val="80000"/>
              </a:lnSpc>
            </a:pPr>
            <a:endParaRPr lang="en-US" sz="1800" dirty="0"/>
          </a:p>
          <a:p>
            <a:pPr eaLnBrk="1" hangingPunct="1">
              <a:lnSpc>
                <a:spcPct val="80000"/>
              </a:lnSpc>
            </a:pPr>
            <a:r>
              <a:rPr lang="en-US" sz="2400" dirty="0"/>
              <a:t>Fully developed HW and SW solutions</a:t>
            </a:r>
          </a:p>
          <a:p>
            <a:pPr eaLnBrk="1" hangingPunct="1">
              <a:lnSpc>
                <a:spcPct val="80000"/>
              </a:lnSpc>
            </a:pPr>
            <a:r>
              <a:rPr lang="en-US" sz="2400" dirty="0"/>
              <a:t>Our Goal – Execute Full Integration Projects</a:t>
            </a:r>
          </a:p>
          <a:p>
            <a:pPr eaLnBrk="1" hangingPunct="1">
              <a:lnSpc>
                <a:spcPct val="80000"/>
              </a:lnSpc>
            </a:pPr>
            <a:endParaRPr lang="en-US" sz="2400" dirty="0"/>
          </a:p>
          <a:p>
            <a:pPr lvl="1" eaLnBrk="1" hangingPunct="1">
              <a:lnSpc>
                <a:spcPct val="80000"/>
              </a:lnSpc>
            </a:pPr>
            <a:r>
              <a:rPr lang="en-US" sz="1800" dirty="0"/>
              <a:t>With Security Solutions and Presence in Latin America</a:t>
            </a:r>
          </a:p>
          <a:p>
            <a:pPr lvl="1" eaLnBrk="1" hangingPunct="1">
              <a:lnSpc>
                <a:spcPct val="80000"/>
              </a:lnSpc>
            </a:pPr>
            <a:r>
              <a:rPr lang="en-US" sz="1800" dirty="0"/>
              <a:t>Leverage our Products as part of a total solution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27"/>
          <p:cNvSpPr>
            <a:spLocks noGrp="1" noChangeArrowheads="1"/>
          </p:cNvSpPr>
          <p:nvPr>
            <p:ph type="title"/>
          </p:nvPr>
        </p:nvSpPr>
        <p:spPr/>
        <p:txBody>
          <a:bodyPr/>
          <a:lstStyle/>
          <a:p>
            <a:pPr eaLnBrk="1" hangingPunct="1"/>
            <a:r>
              <a:rPr lang="en-US" sz="3200"/>
              <a:t>Functional Areas</a:t>
            </a:r>
          </a:p>
        </p:txBody>
      </p:sp>
      <p:graphicFrame>
        <p:nvGraphicFramePr>
          <p:cNvPr id="4" name="Content Placeholder 3"/>
          <p:cNvGraphicFramePr>
            <a:graphicFrameLocks noGrp="1"/>
          </p:cNvGraphicFramePr>
          <p:nvPr>
            <p:ph idx="1"/>
          </p:nvPr>
        </p:nvGraphicFramePr>
        <p:xfrm>
          <a:off x="1219200" y="1752600"/>
          <a:ext cx="6934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219200"/>
            <a:ext cx="5257800" cy="4953000"/>
          </a:xfrm>
          <a:prstGeom prst="rect">
            <a:avLst/>
          </a:prstGeom>
          <a:noFill/>
          <a:ln w="9525">
            <a:noFill/>
            <a:miter lim="800000"/>
            <a:headEnd/>
            <a:tailEnd/>
          </a:ln>
        </p:spPr>
        <p:txBody>
          <a:bodyPr/>
          <a:lstStyle/>
          <a:p>
            <a:pPr marL="228600" indent="-228600">
              <a:lnSpc>
                <a:spcPct val="90000"/>
              </a:lnSpc>
              <a:spcBef>
                <a:spcPct val="20000"/>
              </a:spcBef>
              <a:buSzPct val="125000"/>
              <a:buFontTx/>
              <a:buChar char="•"/>
              <a:defRPr/>
            </a:pPr>
            <a:r>
              <a:rPr lang="en-US" sz="2400" b="1" kern="0">
                <a:solidFill>
                  <a:srgbClr val="FFCC66"/>
                </a:solidFill>
                <a:latin typeface="+mn-lt"/>
                <a:cs typeface="+mn-cs"/>
              </a:rPr>
              <a:t>Offerings</a:t>
            </a:r>
            <a:r>
              <a:rPr lang="en-US" sz="2400" b="1" kern="0">
                <a:solidFill>
                  <a:srgbClr val="FFCC66"/>
                </a:solidFill>
                <a:latin typeface="Times New Roman" pitchFamily="18" charset="0"/>
                <a:cs typeface="Times New Roman" pitchFamily="18" charset="0"/>
              </a:rPr>
              <a:t> </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Database Management Applications </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Database Design and Development</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Database Administration</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Operations Research </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LAN/WAN Integration</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Computer Facilities Management</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Network Engineering and Support</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Imaging and Workflow Technologies</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Requirements Analysis</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Strategic Technical/ Management Planning</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Telecommunications Consulting</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System Administration</a:t>
            </a:r>
          </a:p>
          <a:p>
            <a:pPr marL="749300" lvl="1" indent="-342900">
              <a:lnSpc>
                <a:spcPct val="90000"/>
              </a:lnSpc>
              <a:spcBef>
                <a:spcPct val="20000"/>
              </a:spcBef>
              <a:buFont typeface="Wingdings 2" pitchFamily="18" charset="2"/>
              <a:buChar char="æ"/>
              <a:defRPr/>
            </a:pPr>
            <a:r>
              <a:rPr lang="en-US" b="1" kern="0">
                <a:solidFill>
                  <a:schemeClr val="bg1"/>
                </a:solidFill>
                <a:latin typeface="+mn-lt"/>
                <a:cs typeface="Times New Roman" pitchFamily="18" charset="0"/>
              </a:rPr>
              <a:t>IT System Deployment</a:t>
            </a:r>
            <a:r>
              <a:rPr lang="en-US" b="1" kern="0">
                <a:solidFill>
                  <a:schemeClr val="bg1"/>
                </a:solidFill>
                <a:latin typeface="+mn-lt"/>
                <a:cs typeface="+mn-cs"/>
              </a:rPr>
              <a:t> </a:t>
            </a:r>
            <a:endParaRPr lang="en-US" b="1" kern="0" dirty="0">
              <a:solidFill>
                <a:schemeClr val="bg1"/>
              </a:solidFill>
              <a:latin typeface="+mn-lt"/>
              <a:cs typeface="+mn-cs"/>
            </a:endParaRPr>
          </a:p>
        </p:txBody>
      </p:sp>
      <p:sp>
        <p:nvSpPr>
          <p:cNvPr id="9" name="Rectangle 3"/>
          <p:cNvSpPr txBox="1">
            <a:spLocks noChangeArrowheads="1"/>
          </p:cNvSpPr>
          <p:nvPr/>
        </p:nvSpPr>
        <p:spPr>
          <a:xfrm>
            <a:off x="5573713" y="1219200"/>
            <a:ext cx="3267075" cy="2309813"/>
          </a:xfrm>
          <a:prstGeom prst="rect">
            <a:avLst/>
          </a:prstGeom>
          <a:noFill/>
        </p:spPr>
        <p:txBody>
          <a:bodyPr/>
          <a:lstStyle/>
          <a:p>
            <a:pPr marL="342900" indent="-342900">
              <a:spcBef>
                <a:spcPct val="20000"/>
              </a:spcBef>
              <a:buSzPct val="125000"/>
              <a:buFontTx/>
              <a:buChar char="•"/>
              <a:defRPr/>
            </a:pPr>
            <a:r>
              <a:rPr lang="en-US" sz="2000" b="1" kern="0" dirty="0">
                <a:solidFill>
                  <a:srgbClr val="FFCC66"/>
                </a:solidFill>
                <a:latin typeface="+mn-lt"/>
                <a:cs typeface="+mn-cs"/>
              </a:rPr>
              <a:t>Our Distinction</a:t>
            </a:r>
          </a:p>
          <a:p>
            <a:pPr marL="914400" lvl="1" indent="-279400">
              <a:spcBef>
                <a:spcPct val="20000"/>
              </a:spcBef>
              <a:buFont typeface="Wingdings 2" pitchFamily="18" charset="2"/>
              <a:buChar char="æ"/>
              <a:defRPr/>
            </a:pPr>
            <a:r>
              <a:rPr lang="en-US" b="1" kern="0" dirty="0">
                <a:solidFill>
                  <a:schemeClr val="hlink"/>
                </a:solidFill>
                <a:latin typeface="+mn-lt"/>
                <a:cs typeface="+mn-cs"/>
              </a:rPr>
              <a:t>Utilization of non-proprietary tools yields lower cost and greater cross platform capability</a:t>
            </a:r>
          </a:p>
        </p:txBody>
      </p:sp>
      <p:pic>
        <p:nvPicPr>
          <p:cNvPr id="10244" name="Picture 5" descr="j0289113"/>
          <p:cNvPicPr>
            <a:picLocks noChangeAspect="1" noChangeArrowheads="1"/>
          </p:cNvPicPr>
          <p:nvPr/>
        </p:nvPicPr>
        <p:blipFill>
          <a:blip r:embed="rId2" cstate="print"/>
          <a:srcRect/>
          <a:stretch>
            <a:fillRect/>
          </a:stretch>
        </p:blipFill>
        <p:spPr bwMode="auto">
          <a:xfrm>
            <a:off x="5562600" y="3792538"/>
            <a:ext cx="3352800" cy="2608262"/>
          </a:xfrm>
          <a:prstGeom prst="rect">
            <a:avLst/>
          </a:prstGeom>
          <a:noFill/>
          <a:ln w="9525">
            <a:noFill/>
            <a:miter lim="800000"/>
            <a:headEnd/>
            <a:tailEnd/>
          </a:ln>
        </p:spPr>
      </p:pic>
      <p:sp>
        <p:nvSpPr>
          <p:cNvPr id="10245" name="Rectangle 1027"/>
          <p:cNvSpPr>
            <a:spLocks noGrp="1" noChangeArrowheads="1"/>
          </p:cNvSpPr>
          <p:nvPr>
            <p:ph type="title"/>
          </p:nvPr>
        </p:nvSpPr>
        <p:spPr/>
        <p:txBody>
          <a:bodyPr/>
          <a:lstStyle/>
          <a:p>
            <a:pPr eaLnBrk="1" hangingPunct="1"/>
            <a:r>
              <a:rPr lang="en-US" sz="3200"/>
              <a:t>Information Technology Services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1371600"/>
            <a:ext cx="4876800" cy="4953000"/>
          </a:xfrm>
          <a:prstGeom prst="rect">
            <a:avLst/>
          </a:prstGeom>
          <a:noFill/>
          <a:ln w="9525">
            <a:noFill/>
            <a:miter lim="800000"/>
            <a:headEnd/>
            <a:tailEnd/>
          </a:ln>
        </p:spPr>
        <p:txBody>
          <a:bodyPr/>
          <a:lstStyle/>
          <a:p>
            <a:pPr marL="228600" indent="-228600">
              <a:spcBef>
                <a:spcPct val="20000"/>
              </a:spcBef>
              <a:buSzPct val="125000"/>
              <a:buFontTx/>
              <a:buChar char="•"/>
              <a:defRPr/>
            </a:pPr>
            <a:r>
              <a:rPr lang="en-US" sz="2800" b="1" kern="0" dirty="0">
                <a:solidFill>
                  <a:srgbClr val="FFCC66"/>
                </a:solidFill>
                <a:latin typeface="+mn-lt"/>
                <a:cs typeface="+mn-cs"/>
              </a:rPr>
              <a:t>Offerings</a:t>
            </a:r>
          </a:p>
          <a:p>
            <a:pPr marL="749300" lvl="1" indent="-342900">
              <a:spcBef>
                <a:spcPct val="20000"/>
              </a:spcBef>
              <a:buFont typeface="Wingdings 2" pitchFamily="18" charset="2"/>
              <a:buChar char="æ"/>
              <a:defRPr/>
            </a:pPr>
            <a:r>
              <a:rPr lang="en-US" sz="2400" b="1" kern="0" dirty="0">
                <a:solidFill>
                  <a:schemeClr val="bg1"/>
                </a:solidFill>
                <a:latin typeface="+mn-lt"/>
                <a:cs typeface="+mn-cs"/>
              </a:rPr>
              <a:t>Marketing Consulting</a:t>
            </a:r>
          </a:p>
          <a:p>
            <a:pPr marL="749300" lvl="1" indent="-342900">
              <a:spcBef>
                <a:spcPct val="20000"/>
              </a:spcBef>
              <a:buFont typeface="Wingdings 2" pitchFamily="18" charset="2"/>
              <a:buChar char="æ"/>
              <a:defRPr/>
            </a:pPr>
            <a:r>
              <a:rPr lang="en-US" sz="2400" b="1" kern="0" dirty="0">
                <a:solidFill>
                  <a:schemeClr val="bg1"/>
                </a:solidFill>
                <a:latin typeface="+mn-lt"/>
                <a:cs typeface="+mn-cs"/>
              </a:rPr>
              <a:t>General Management Consulting</a:t>
            </a:r>
          </a:p>
          <a:p>
            <a:pPr marL="749300" lvl="1" indent="-342900">
              <a:spcBef>
                <a:spcPct val="20000"/>
              </a:spcBef>
              <a:buFont typeface="Wingdings 2" pitchFamily="18" charset="2"/>
              <a:buChar char="æ"/>
              <a:defRPr/>
            </a:pPr>
            <a:r>
              <a:rPr lang="en-US" sz="2400" b="1" kern="0" dirty="0">
                <a:solidFill>
                  <a:schemeClr val="bg1"/>
                </a:solidFill>
                <a:latin typeface="+mn-lt"/>
                <a:cs typeface="+mn-cs"/>
              </a:rPr>
              <a:t>Strategic Planning</a:t>
            </a:r>
          </a:p>
          <a:p>
            <a:pPr marL="1778000" lvl="2" indent="-292100">
              <a:spcBef>
                <a:spcPct val="20000"/>
              </a:spcBef>
              <a:buFont typeface="Wingdings" pitchFamily="2" charset="2"/>
              <a:buChar char="ü"/>
              <a:defRPr/>
            </a:pPr>
            <a:r>
              <a:rPr lang="en-US" sz="2400" kern="0" dirty="0">
                <a:solidFill>
                  <a:schemeClr val="bg1"/>
                </a:solidFill>
                <a:latin typeface="+mn-lt"/>
                <a:cs typeface="+mn-cs"/>
              </a:rPr>
              <a:t>(Ops, Tech, Budget)</a:t>
            </a:r>
            <a:endParaRPr lang="en-US" sz="3200" kern="0" dirty="0">
              <a:solidFill>
                <a:schemeClr val="bg1"/>
              </a:solidFill>
              <a:latin typeface="+mn-lt"/>
              <a:cs typeface="+mn-cs"/>
            </a:endParaRPr>
          </a:p>
          <a:p>
            <a:pPr marL="749300" lvl="1" indent="-342900">
              <a:spcBef>
                <a:spcPct val="20000"/>
              </a:spcBef>
              <a:buFont typeface="Wingdings 2" pitchFamily="18" charset="2"/>
              <a:buChar char="æ"/>
              <a:defRPr/>
            </a:pPr>
            <a:r>
              <a:rPr lang="en-US" sz="2400" b="1" kern="0" dirty="0">
                <a:solidFill>
                  <a:schemeClr val="bg1"/>
                </a:solidFill>
                <a:latin typeface="+mn-lt"/>
                <a:cs typeface="+mn-cs"/>
              </a:rPr>
              <a:t>Productivity Analysis </a:t>
            </a:r>
          </a:p>
          <a:p>
            <a:pPr marL="749300" lvl="1" indent="-342900">
              <a:spcBef>
                <a:spcPct val="20000"/>
              </a:spcBef>
              <a:buFont typeface="Wingdings 2" pitchFamily="18" charset="2"/>
              <a:buChar char="æ"/>
              <a:defRPr/>
            </a:pPr>
            <a:r>
              <a:rPr lang="en-US" sz="2400" b="1" kern="0" dirty="0">
                <a:solidFill>
                  <a:schemeClr val="bg1"/>
                </a:solidFill>
                <a:latin typeface="+mn-lt"/>
                <a:cs typeface="+mn-cs"/>
              </a:rPr>
              <a:t>Feasibility Studies</a:t>
            </a:r>
          </a:p>
          <a:p>
            <a:pPr marL="749300" lvl="1" indent="-342900">
              <a:spcBef>
                <a:spcPct val="20000"/>
              </a:spcBef>
              <a:buFont typeface="Wingdings 2" pitchFamily="18" charset="2"/>
              <a:buChar char="æ"/>
              <a:defRPr/>
            </a:pPr>
            <a:r>
              <a:rPr lang="en-US" sz="2400" b="1" kern="0" dirty="0">
                <a:solidFill>
                  <a:schemeClr val="bg1"/>
                </a:solidFill>
                <a:latin typeface="+mn-lt"/>
                <a:cs typeface="+mn-cs"/>
              </a:rPr>
              <a:t>Operational Reviews </a:t>
            </a:r>
          </a:p>
          <a:p>
            <a:pPr marL="749300" lvl="1" indent="-342900">
              <a:spcBef>
                <a:spcPct val="20000"/>
              </a:spcBef>
              <a:buFont typeface="Wingdings 2" pitchFamily="18" charset="2"/>
              <a:buChar char="æ"/>
              <a:defRPr/>
            </a:pPr>
            <a:r>
              <a:rPr lang="en-US" sz="2400" b="1" kern="0" dirty="0">
                <a:solidFill>
                  <a:schemeClr val="bg1"/>
                </a:solidFill>
                <a:latin typeface="+mn-lt"/>
                <a:cs typeface="+mn-cs"/>
              </a:rPr>
              <a:t>Vulnerability Assessment Consulting</a:t>
            </a:r>
          </a:p>
        </p:txBody>
      </p:sp>
      <p:sp>
        <p:nvSpPr>
          <p:cNvPr id="5" name="Rectangle 3"/>
          <p:cNvSpPr txBox="1">
            <a:spLocks noChangeArrowheads="1"/>
          </p:cNvSpPr>
          <p:nvPr/>
        </p:nvSpPr>
        <p:spPr>
          <a:xfrm>
            <a:off x="5065713" y="1371600"/>
            <a:ext cx="4078287" cy="5183188"/>
          </a:xfrm>
          <a:prstGeom prst="rect">
            <a:avLst/>
          </a:prstGeom>
        </p:spPr>
        <p:txBody>
          <a:bodyPr/>
          <a:lstStyle/>
          <a:p>
            <a:pPr marL="342900" indent="-342900">
              <a:spcBef>
                <a:spcPct val="20000"/>
              </a:spcBef>
              <a:buSzPct val="125000"/>
              <a:buFontTx/>
              <a:buChar char="•"/>
              <a:defRPr/>
            </a:pPr>
            <a:r>
              <a:rPr lang="en-US" sz="2800" b="1" kern="0" dirty="0">
                <a:solidFill>
                  <a:srgbClr val="FFCC66"/>
                </a:solidFill>
                <a:latin typeface="+mn-lt"/>
                <a:cs typeface="+mn-cs"/>
              </a:rPr>
              <a:t>Our Distinction</a:t>
            </a:r>
          </a:p>
          <a:p>
            <a:pPr marL="744538" lvl="1" indent="-223838">
              <a:spcBef>
                <a:spcPct val="20000"/>
              </a:spcBef>
              <a:buFont typeface="Wingdings 2" pitchFamily="18" charset="2"/>
              <a:buChar char="æ"/>
              <a:defRPr/>
            </a:pPr>
            <a:r>
              <a:rPr lang="en-US" sz="2400" b="1" kern="0" dirty="0">
                <a:solidFill>
                  <a:schemeClr val="hlink"/>
                </a:solidFill>
                <a:latin typeface="+mn-lt"/>
                <a:cs typeface="+mn-cs"/>
              </a:rPr>
              <a:t>Identification Systems</a:t>
            </a:r>
          </a:p>
          <a:p>
            <a:pPr marL="744538" lvl="1" indent="-223838">
              <a:spcBef>
                <a:spcPct val="20000"/>
              </a:spcBef>
              <a:buFont typeface="Wingdings 2" pitchFamily="18" charset="2"/>
              <a:buChar char="æ"/>
              <a:defRPr/>
            </a:pPr>
            <a:r>
              <a:rPr lang="en-US" sz="2400" b="1" kern="0" dirty="0">
                <a:solidFill>
                  <a:schemeClr val="hlink"/>
                </a:solidFill>
                <a:latin typeface="+mn-lt"/>
                <a:cs typeface="+mn-cs"/>
              </a:rPr>
              <a:t>Security and Intelligence Sector</a:t>
            </a:r>
          </a:p>
          <a:p>
            <a:pPr marL="744538" lvl="1" indent="-223838">
              <a:spcBef>
                <a:spcPct val="20000"/>
              </a:spcBef>
              <a:buFont typeface="Wingdings 2" pitchFamily="18" charset="2"/>
              <a:buChar char="æ"/>
              <a:defRPr/>
            </a:pPr>
            <a:r>
              <a:rPr lang="en-US" sz="2400" b="1" kern="0" dirty="0">
                <a:solidFill>
                  <a:schemeClr val="hlink"/>
                </a:solidFill>
                <a:latin typeface="+mn-lt"/>
                <a:cs typeface="+mn-cs"/>
              </a:rPr>
              <a:t> Access Control</a:t>
            </a:r>
          </a:p>
        </p:txBody>
      </p:sp>
      <p:sp>
        <p:nvSpPr>
          <p:cNvPr id="7" name="Rounded Rectangle 6"/>
          <p:cNvSpPr/>
          <p:nvPr/>
        </p:nvSpPr>
        <p:spPr>
          <a:xfrm>
            <a:off x="5562600" y="4267200"/>
            <a:ext cx="2943965" cy="2139949"/>
          </a:xfrm>
          <a:prstGeom prst="roundRect">
            <a:avLst/>
          </a:prstGeom>
          <a:blipFill rotWithShape="0">
            <a:blip r:embed="rId2"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shade val="50000"/>
              <a:hueOff val="-48053"/>
              <a:satOff val="13302"/>
              <a:lumOff val="16059"/>
              <a:alphaOff val="0"/>
            </a:schemeClr>
          </a:effectRef>
          <a:fontRef idx="minor">
            <a:schemeClr val="lt1"/>
          </a:fontRef>
        </p:style>
      </p:sp>
      <p:sp>
        <p:nvSpPr>
          <p:cNvPr id="11271" name="Rectangle 1027"/>
          <p:cNvSpPr>
            <a:spLocks noGrp="1" noChangeArrowheads="1"/>
          </p:cNvSpPr>
          <p:nvPr>
            <p:ph type="title"/>
          </p:nvPr>
        </p:nvSpPr>
        <p:spPr/>
        <p:txBody>
          <a:bodyPr/>
          <a:lstStyle/>
          <a:p>
            <a:pPr eaLnBrk="1" hangingPunct="1"/>
            <a:r>
              <a:rPr lang="en-US" sz="3200"/>
              <a:t>Management Consulting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1295400"/>
            <a:ext cx="4799013" cy="4953000"/>
          </a:xfrm>
          <a:prstGeom prst="rect">
            <a:avLst/>
          </a:prstGeom>
          <a:noFill/>
          <a:ln w="9525">
            <a:noFill/>
            <a:miter lim="800000"/>
            <a:headEnd/>
            <a:tailEnd/>
          </a:ln>
        </p:spPr>
        <p:txBody>
          <a:bodyPr/>
          <a:lstStyle/>
          <a:p>
            <a:pPr marL="342900" indent="-342900">
              <a:spcBef>
                <a:spcPct val="20000"/>
              </a:spcBef>
              <a:buSzPct val="125000"/>
              <a:buFontTx/>
              <a:buChar char="•"/>
              <a:defRPr/>
            </a:pPr>
            <a:r>
              <a:rPr lang="en-US" sz="2400" b="1" kern="0" dirty="0">
                <a:solidFill>
                  <a:srgbClr val="FFCC66"/>
                </a:solidFill>
                <a:latin typeface="+mn-lt"/>
                <a:cs typeface="+mn-cs"/>
              </a:rPr>
              <a:t>ITS Products</a:t>
            </a:r>
          </a:p>
          <a:p>
            <a:pPr marL="914400" lvl="1" indent="-393700">
              <a:spcBef>
                <a:spcPct val="20000"/>
              </a:spcBef>
              <a:buFont typeface="Wingdings 2" pitchFamily="18" charset="2"/>
              <a:buChar char="æ"/>
              <a:defRPr/>
            </a:pPr>
            <a:r>
              <a:rPr lang="en-US" b="1" kern="0" dirty="0">
                <a:solidFill>
                  <a:schemeClr val="bg1"/>
                </a:solidFill>
                <a:latin typeface="+mn-lt"/>
                <a:cs typeface="+mn-cs"/>
              </a:rPr>
              <a:t>EDCLT21 – Electronic Device for Multiple Contactless Transactions</a:t>
            </a:r>
          </a:p>
          <a:p>
            <a:pPr marL="914400" lvl="1" indent="-393700">
              <a:spcBef>
                <a:spcPct val="20000"/>
              </a:spcBef>
              <a:buFont typeface="Wingdings 2" pitchFamily="18" charset="2"/>
              <a:buChar char="æ"/>
              <a:defRPr/>
            </a:pPr>
            <a:r>
              <a:rPr lang="en-US" b="1" kern="0" dirty="0">
                <a:solidFill>
                  <a:schemeClr val="bg1"/>
                </a:solidFill>
                <a:latin typeface="+mn-lt"/>
                <a:cs typeface="+mn-cs"/>
              </a:rPr>
              <a:t>SAMAC21- Smart Application for Multiple Access Control Level</a:t>
            </a:r>
          </a:p>
          <a:p>
            <a:pPr marL="914400" lvl="1" indent="-393700">
              <a:spcBef>
                <a:spcPct val="20000"/>
              </a:spcBef>
              <a:buFont typeface="Wingdings 2" pitchFamily="18" charset="2"/>
              <a:buChar char="æ"/>
              <a:defRPr/>
            </a:pPr>
            <a:r>
              <a:rPr lang="en-US" b="1" kern="0" dirty="0">
                <a:solidFill>
                  <a:schemeClr val="bg1"/>
                </a:solidFill>
                <a:latin typeface="+mn-lt"/>
                <a:cs typeface="+mn-cs"/>
              </a:rPr>
              <a:t>SUPERWATSON – Specialize Software for Intelligence Community and Government Sector</a:t>
            </a:r>
          </a:p>
          <a:p>
            <a:pPr marL="914400" lvl="1" indent="-393700">
              <a:spcBef>
                <a:spcPct val="20000"/>
              </a:spcBef>
              <a:buFont typeface="Wingdings 2" pitchFamily="18" charset="2"/>
              <a:buChar char="æ"/>
              <a:defRPr/>
            </a:pPr>
            <a:r>
              <a:rPr lang="en-US" b="1" kern="0" dirty="0">
                <a:solidFill>
                  <a:schemeClr val="bg1"/>
                </a:solidFill>
                <a:latin typeface="+mn-lt"/>
                <a:cs typeface="+mn-cs"/>
              </a:rPr>
              <a:t>Identification Software</a:t>
            </a:r>
          </a:p>
          <a:p>
            <a:pPr marL="914400" lvl="1" indent="-393700">
              <a:spcBef>
                <a:spcPct val="20000"/>
              </a:spcBef>
              <a:buFont typeface="Wingdings 2" pitchFamily="18" charset="2"/>
              <a:buChar char="æ"/>
              <a:defRPr/>
            </a:pPr>
            <a:r>
              <a:rPr lang="en-US" b="1" kern="0" dirty="0">
                <a:solidFill>
                  <a:schemeClr val="bg1"/>
                </a:solidFill>
                <a:latin typeface="+mn-lt"/>
                <a:cs typeface="+mn-cs"/>
              </a:rPr>
              <a:t>Access Control HW &amp; SW</a:t>
            </a:r>
          </a:p>
          <a:p>
            <a:pPr marL="342900" indent="-342900">
              <a:spcBef>
                <a:spcPct val="20000"/>
              </a:spcBef>
              <a:buSzPct val="125000"/>
              <a:buFontTx/>
              <a:buChar char="•"/>
              <a:defRPr/>
            </a:pPr>
            <a:r>
              <a:rPr lang="en-US" sz="2400" b="1" kern="0" dirty="0">
                <a:solidFill>
                  <a:srgbClr val="FFCC66"/>
                </a:solidFill>
                <a:latin typeface="+mn-lt"/>
                <a:cs typeface="+mn-cs"/>
              </a:rPr>
              <a:t>Hardware and Software Vendor Alliances</a:t>
            </a:r>
            <a:r>
              <a:rPr lang="en-US" sz="2000" b="1" kern="0" dirty="0">
                <a:solidFill>
                  <a:srgbClr val="FFCC66"/>
                </a:solidFill>
                <a:latin typeface="+mn-lt"/>
                <a:cs typeface="+mn-cs"/>
              </a:rPr>
              <a:t> </a:t>
            </a:r>
          </a:p>
          <a:p>
            <a:pPr marL="914400" lvl="1" indent="-393700">
              <a:spcBef>
                <a:spcPct val="20000"/>
              </a:spcBef>
              <a:buFont typeface="Wingdings 2" pitchFamily="18" charset="2"/>
              <a:buChar char="æ"/>
              <a:defRPr/>
            </a:pPr>
            <a:r>
              <a:rPr lang="en-US" b="1" kern="0" dirty="0">
                <a:solidFill>
                  <a:schemeClr val="bg1"/>
                </a:solidFill>
                <a:latin typeface="+mn-lt"/>
                <a:cs typeface="+mn-cs"/>
              </a:rPr>
              <a:t>“one stop shopping" consulting organization</a:t>
            </a:r>
          </a:p>
        </p:txBody>
      </p:sp>
      <p:sp>
        <p:nvSpPr>
          <p:cNvPr id="5" name="Rectangle 3"/>
          <p:cNvSpPr txBox="1">
            <a:spLocks noChangeArrowheads="1"/>
          </p:cNvSpPr>
          <p:nvPr/>
        </p:nvSpPr>
        <p:spPr>
          <a:xfrm>
            <a:off x="5181600" y="1295400"/>
            <a:ext cx="3886200" cy="2362200"/>
          </a:xfrm>
          <a:prstGeom prst="rect">
            <a:avLst/>
          </a:prstGeom>
        </p:spPr>
        <p:txBody>
          <a:bodyPr/>
          <a:lstStyle/>
          <a:p>
            <a:pPr marL="342900" indent="-342900">
              <a:lnSpc>
                <a:spcPct val="90000"/>
              </a:lnSpc>
              <a:spcBef>
                <a:spcPct val="20000"/>
              </a:spcBef>
              <a:buSzPct val="125000"/>
              <a:buFontTx/>
              <a:buChar char="•"/>
              <a:defRPr/>
            </a:pPr>
            <a:r>
              <a:rPr lang="en-US" sz="2400" b="1" kern="0" dirty="0">
                <a:solidFill>
                  <a:srgbClr val="FFCC66"/>
                </a:solidFill>
                <a:latin typeface="+mn-lt"/>
                <a:cs typeface="+mn-cs"/>
              </a:rPr>
              <a:t>Our Distinction</a:t>
            </a:r>
          </a:p>
          <a:p>
            <a:pPr marL="914400" lvl="1" indent="-279400">
              <a:lnSpc>
                <a:spcPct val="90000"/>
              </a:lnSpc>
              <a:spcBef>
                <a:spcPct val="20000"/>
              </a:spcBef>
              <a:buFont typeface="Wingdings 2" pitchFamily="18" charset="2"/>
              <a:buChar char="æ"/>
              <a:defRPr/>
            </a:pPr>
            <a:r>
              <a:rPr lang="en-US" b="1" kern="0" dirty="0">
                <a:solidFill>
                  <a:schemeClr val="hlink"/>
                </a:solidFill>
                <a:latin typeface="+mn-lt"/>
                <a:cs typeface="+mn-cs"/>
              </a:rPr>
              <a:t>Turn-Key Approach to HW and SW needs</a:t>
            </a:r>
          </a:p>
          <a:p>
            <a:pPr marL="914400" lvl="1" indent="-279400">
              <a:lnSpc>
                <a:spcPct val="90000"/>
              </a:lnSpc>
              <a:spcBef>
                <a:spcPct val="20000"/>
              </a:spcBef>
              <a:buFont typeface="Wingdings 2" pitchFamily="18" charset="2"/>
              <a:buChar char="æ"/>
              <a:defRPr/>
            </a:pPr>
            <a:r>
              <a:rPr lang="en-US" b="1" kern="0" dirty="0">
                <a:solidFill>
                  <a:schemeClr val="hlink"/>
                </a:solidFill>
                <a:latin typeface="+mn-lt"/>
                <a:cs typeface="+mn-cs"/>
              </a:rPr>
              <a:t>ALL-IN-ONE</a:t>
            </a:r>
          </a:p>
          <a:p>
            <a:pPr marL="914400" lvl="1" indent="-279400">
              <a:lnSpc>
                <a:spcPct val="90000"/>
              </a:lnSpc>
              <a:spcBef>
                <a:spcPct val="20000"/>
              </a:spcBef>
              <a:buFont typeface="Wingdings 2" pitchFamily="18" charset="2"/>
              <a:buChar char="æ"/>
              <a:defRPr/>
            </a:pPr>
            <a:r>
              <a:rPr lang="en-US" b="1" kern="0" dirty="0">
                <a:solidFill>
                  <a:schemeClr val="hlink"/>
                </a:solidFill>
                <a:latin typeface="+mn-lt"/>
                <a:cs typeface="+mn-cs"/>
              </a:rPr>
              <a:t>Utilization of non-proprietary tools yields lower cost and greater cross platform capability</a:t>
            </a:r>
          </a:p>
        </p:txBody>
      </p:sp>
      <p:sp>
        <p:nvSpPr>
          <p:cNvPr id="7" name="Rounded Rectangle 6"/>
          <p:cNvSpPr/>
          <p:nvPr/>
        </p:nvSpPr>
        <p:spPr>
          <a:xfrm>
            <a:off x="5791200" y="4114800"/>
            <a:ext cx="2743200" cy="1981200"/>
          </a:xfrm>
          <a:prstGeom prst="roundRect">
            <a:avLst/>
          </a:prstGeom>
          <a:blipFill rotWithShape="0">
            <a:blip r:embed="rId2" cstate="prin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shade val="50000"/>
              <a:hueOff val="-96106"/>
              <a:satOff val="26604"/>
              <a:lumOff val="32119"/>
              <a:alphaOff val="0"/>
            </a:schemeClr>
          </a:effectRef>
          <a:fontRef idx="minor">
            <a:schemeClr val="lt1"/>
          </a:fontRef>
        </p:style>
      </p:sp>
      <p:sp>
        <p:nvSpPr>
          <p:cNvPr id="12295" name="Rectangle 1027"/>
          <p:cNvSpPr>
            <a:spLocks noGrp="1" noChangeArrowheads="1"/>
          </p:cNvSpPr>
          <p:nvPr>
            <p:ph type="title"/>
          </p:nvPr>
        </p:nvSpPr>
        <p:spPr/>
        <p:txBody>
          <a:bodyPr/>
          <a:lstStyle/>
          <a:p>
            <a:pPr eaLnBrk="1" hangingPunct="1"/>
            <a:r>
              <a:rPr lang="en-US" sz="3200" dirty="0"/>
              <a:t>Hardware &amp; Software Products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1600200"/>
            <a:ext cx="4191000" cy="4953000"/>
          </a:xfrm>
          <a:prstGeom prst="rect">
            <a:avLst/>
          </a:prstGeom>
          <a:noFill/>
          <a:ln w="9525">
            <a:noFill/>
            <a:miter lim="800000"/>
            <a:headEnd/>
            <a:tailEnd/>
          </a:ln>
        </p:spPr>
        <p:txBody>
          <a:bodyPr/>
          <a:lstStyle/>
          <a:p>
            <a:pPr marL="342900" indent="-342900">
              <a:spcBef>
                <a:spcPct val="20000"/>
              </a:spcBef>
              <a:buSzPct val="125000"/>
              <a:buFontTx/>
              <a:buChar char="•"/>
              <a:defRPr/>
            </a:pPr>
            <a:r>
              <a:rPr lang="en-US" sz="2800" b="1" kern="0" dirty="0">
                <a:solidFill>
                  <a:srgbClr val="FFCC66"/>
                </a:solidFill>
                <a:latin typeface="+mn-lt"/>
                <a:cs typeface="+mn-cs"/>
              </a:rPr>
              <a:t>Offerings</a:t>
            </a:r>
          </a:p>
          <a:p>
            <a:pPr marL="742950" lvl="1" indent="-285750">
              <a:spcBef>
                <a:spcPct val="20000"/>
              </a:spcBef>
              <a:buFont typeface="Wingdings 2" pitchFamily="18" charset="2"/>
              <a:buChar char="æ"/>
              <a:defRPr/>
            </a:pPr>
            <a:r>
              <a:rPr lang="en-US" sz="2400" b="1" kern="0" dirty="0">
                <a:solidFill>
                  <a:schemeClr val="bg1"/>
                </a:solidFill>
                <a:latin typeface="+mn-lt"/>
                <a:cs typeface="+mn-cs"/>
              </a:rPr>
              <a:t>Biometric recognition</a:t>
            </a:r>
          </a:p>
          <a:p>
            <a:pPr marL="1200150" lvl="2" indent="-285750">
              <a:spcBef>
                <a:spcPct val="20000"/>
              </a:spcBef>
              <a:buFont typeface="Wingdings" pitchFamily="2" charset="2"/>
              <a:buChar char="ü"/>
              <a:defRPr/>
            </a:pPr>
            <a:r>
              <a:rPr lang="en-US" sz="2400" kern="0" dirty="0">
                <a:solidFill>
                  <a:srgbClr val="FFCC66"/>
                </a:solidFill>
                <a:latin typeface="+mn-lt"/>
                <a:cs typeface="+mn-cs"/>
              </a:rPr>
              <a:t>Finger Scan</a:t>
            </a:r>
          </a:p>
          <a:p>
            <a:pPr marL="1200150" lvl="2" indent="-285750">
              <a:spcBef>
                <a:spcPct val="20000"/>
              </a:spcBef>
              <a:buFont typeface="Wingdings" pitchFamily="2" charset="2"/>
              <a:buChar char="ü"/>
              <a:defRPr/>
            </a:pPr>
            <a:r>
              <a:rPr lang="en-US" sz="2400" kern="0" dirty="0">
                <a:solidFill>
                  <a:srgbClr val="FFCC66"/>
                </a:solidFill>
                <a:latin typeface="+mn-lt"/>
                <a:cs typeface="+mn-cs"/>
              </a:rPr>
              <a:t>Iris Scan</a:t>
            </a:r>
          </a:p>
          <a:p>
            <a:pPr marL="742950" lvl="1" indent="-285750">
              <a:spcBef>
                <a:spcPct val="20000"/>
              </a:spcBef>
              <a:buFont typeface="Wingdings 2" pitchFamily="18" charset="2"/>
              <a:buChar char="æ"/>
              <a:defRPr/>
            </a:pPr>
            <a:r>
              <a:rPr lang="en-US" sz="2400" b="1" kern="0" dirty="0">
                <a:solidFill>
                  <a:schemeClr val="bg1"/>
                </a:solidFill>
                <a:latin typeface="+mn-lt"/>
                <a:cs typeface="+mn-cs"/>
              </a:rPr>
              <a:t>Access Control Level</a:t>
            </a:r>
          </a:p>
          <a:p>
            <a:pPr marL="1143000" lvl="2" indent="-228600">
              <a:spcBef>
                <a:spcPct val="20000"/>
              </a:spcBef>
              <a:buFont typeface="Wingdings" pitchFamily="2" charset="2"/>
              <a:buChar char="ü"/>
              <a:defRPr/>
            </a:pPr>
            <a:r>
              <a:rPr lang="en-US" sz="2400" kern="0" dirty="0">
                <a:solidFill>
                  <a:srgbClr val="FFCC66"/>
                </a:solidFill>
                <a:latin typeface="+mn-lt"/>
                <a:cs typeface="+mn-cs"/>
              </a:rPr>
              <a:t>SAMAC21</a:t>
            </a:r>
          </a:p>
          <a:p>
            <a:pPr marL="742950" lvl="1" indent="-285750">
              <a:spcBef>
                <a:spcPct val="20000"/>
              </a:spcBef>
              <a:buFont typeface="Wingdings 2" pitchFamily="18" charset="2"/>
              <a:buChar char="æ"/>
              <a:defRPr/>
            </a:pPr>
            <a:r>
              <a:rPr lang="en-US" sz="2400" b="1" kern="0" dirty="0">
                <a:solidFill>
                  <a:schemeClr val="bg1"/>
                </a:solidFill>
                <a:latin typeface="+mn-lt"/>
                <a:cs typeface="+mn-cs"/>
              </a:rPr>
              <a:t>Security Software (SUPERWATSON)</a:t>
            </a:r>
          </a:p>
          <a:p>
            <a:pPr marL="742950" lvl="1" indent="-285750">
              <a:spcBef>
                <a:spcPct val="20000"/>
              </a:spcBef>
              <a:buFont typeface="Wingdings 2" pitchFamily="18" charset="2"/>
              <a:buChar char="æ"/>
              <a:defRPr/>
            </a:pPr>
            <a:r>
              <a:rPr lang="en-US" sz="2400" b="1" kern="0" dirty="0">
                <a:solidFill>
                  <a:schemeClr val="bg1"/>
                </a:solidFill>
                <a:latin typeface="+mn-lt"/>
                <a:cs typeface="+mn-cs"/>
              </a:rPr>
              <a:t>Multiple Contactless Transactions </a:t>
            </a:r>
          </a:p>
          <a:p>
            <a:pPr lvl="1">
              <a:spcBef>
                <a:spcPct val="20000"/>
              </a:spcBef>
              <a:defRPr/>
            </a:pPr>
            <a:endParaRPr lang="en-US" sz="2400" b="1" kern="0" dirty="0">
              <a:solidFill>
                <a:schemeClr val="bg1"/>
              </a:solidFill>
              <a:latin typeface="+mn-lt"/>
              <a:cs typeface="+mn-cs"/>
            </a:endParaRPr>
          </a:p>
          <a:p>
            <a:pPr marL="742950" lvl="1" indent="-285750">
              <a:spcBef>
                <a:spcPct val="20000"/>
              </a:spcBef>
              <a:buFont typeface="Wingdings 2" pitchFamily="18" charset="2"/>
              <a:buNone/>
              <a:defRPr/>
            </a:pPr>
            <a:endParaRPr lang="en-US" sz="2800" b="1" kern="0" dirty="0">
              <a:solidFill>
                <a:schemeClr val="bg1"/>
              </a:solidFill>
              <a:latin typeface="+mn-lt"/>
              <a:cs typeface="+mn-cs"/>
            </a:endParaRPr>
          </a:p>
        </p:txBody>
      </p:sp>
      <p:sp>
        <p:nvSpPr>
          <p:cNvPr id="5" name="Rectangle 3"/>
          <p:cNvSpPr txBox="1">
            <a:spLocks noChangeArrowheads="1"/>
          </p:cNvSpPr>
          <p:nvPr/>
        </p:nvSpPr>
        <p:spPr>
          <a:xfrm>
            <a:off x="4953000" y="1219200"/>
            <a:ext cx="3887788" cy="5181600"/>
          </a:xfrm>
          <a:prstGeom prst="rect">
            <a:avLst/>
          </a:prstGeom>
        </p:spPr>
        <p:txBody>
          <a:bodyPr/>
          <a:lstStyle/>
          <a:p>
            <a:pPr marL="342900" indent="-342900">
              <a:spcBef>
                <a:spcPct val="20000"/>
              </a:spcBef>
              <a:buSzPct val="125000"/>
              <a:buFontTx/>
              <a:buChar char="•"/>
              <a:defRPr/>
            </a:pPr>
            <a:r>
              <a:rPr lang="en-US" sz="2800" b="1" kern="0">
                <a:solidFill>
                  <a:srgbClr val="FFCC66"/>
                </a:solidFill>
                <a:latin typeface="+mn-lt"/>
                <a:cs typeface="+mn-cs"/>
              </a:rPr>
              <a:t>Our Distinction</a:t>
            </a:r>
          </a:p>
          <a:p>
            <a:pPr marL="742950" lvl="1" indent="-285750">
              <a:spcBef>
                <a:spcPct val="20000"/>
              </a:spcBef>
              <a:buFont typeface="Wingdings 2" pitchFamily="18" charset="2"/>
              <a:buChar char="æ"/>
              <a:defRPr/>
            </a:pPr>
            <a:r>
              <a:rPr lang="en-US" sz="2000" b="1" kern="0">
                <a:solidFill>
                  <a:schemeClr val="hlink"/>
                </a:solidFill>
                <a:latin typeface="+mn-lt"/>
                <a:cs typeface="+mn-cs"/>
              </a:rPr>
              <a:t>Utilization of non-proprietary tools </a:t>
            </a:r>
          </a:p>
          <a:p>
            <a:pPr marL="742950" lvl="1" indent="-285750">
              <a:spcBef>
                <a:spcPct val="20000"/>
              </a:spcBef>
              <a:buFont typeface="Wingdings 2" pitchFamily="18" charset="2"/>
              <a:buChar char="æ"/>
              <a:defRPr/>
            </a:pPr>
            <a:r>
              <a:rPr lang="en-US" sz="2000" b="1" kern="0">
                <a:solidFill>
                  <a:schemeClr val="hlink"/>
                </a:solidFill>
                <a:latin typeface="+mn-lt"/>
                <a:cs typeface="+mn-cs"/>
              </a:rPr>
              <a:t>Cross platform capability</a:t>
            </a:r>
          </a:p>
          <a:p>
            <a:pPr marL="742950" lvl="1" indent="-285750">
              <a:spcBef>
                <a:spcPct val="20000"/>
              </a:spcBef>
              <a:buFont typeface="Wingdings 2" pitchFamily="18" charset="2"/>
              <a:buChar char="æ"/>
              <a:defRPr/>
            </a:pPr>
            <a:r>
              <a:rPr lang="en-US" sz="2000" b="1" kern="0">
                <a:solidFill>
                  <a:schemeClr val="hlink"/>
                </a:solidFill>
                <a:latin typeface="+mn-lt"/>
                <a:cs typeface="+mn-cs"/>
              </a:rPr>
              <a:t>Best Value Solutions</a:t>
            </a:r>
            <a:endParaRPr lang="en-US" sz="2000" b="1" kern="0" dirty="0">
              <a:solidFill>
                <a:schemeClr val="hlink"/>
              </a:solidFill>
              <a:latin typeface="+mn-lt"/>
              <a:cs typeface="+mn-cs"/>
            </a:endParaRPr>
          </a:p>
        </p:txBody>
      </p:sp>
      <p:pic>
        <p:nvPicPr>
          <p:cNvPr id="13316" name="Picture 5" descr="j0178474"/>
          <p:cNvPicPr>
            <a:picLocks noChangeAspect="1" noChangeArrowheads="1"/>
          </p:cNvPicPr>
          <p:nvPr/>
        </p:nvPicPr>
        <p:blipFill>
          <a:blip r:embed="rId2" cstate="print">
            <a:lum bright="12000"/>
          </a:blip>
          <a:srcRect/>
          <a:stretch>
            <a:fillRect/>
          </a:stretch>
        </p:blipFill>
        <p:spPr bwMode="auto">
          <a:xfrm>
            <a:off x="5181600" y="3841750"/>
            <a:ext cx="3505200" cy="2482850"/>
          </a:xfrm>
          <a:prstGeom prst="rect">
            <a:avLst/>
          </a:prstGeom>
          <a:noFill/>
          <a:ln w="9525">
            <a:noFill/>
            <a:miter lim="800000"/>
            <a:headEnd/>
            <a:tailEnd/>
          </a:ln>
        </p:spPr>
      </p:pic>
      <p:sp>
        <p:nvSpPr>
          <p:cNvPr id="13317" name="Rectangle 1027"/>
          <p:cNvSpPr>
            <a:spLocks noGrp="1" noChangeArrowheads="1"/>
          </p:cNvSpPr>
          <p:nvPr>
            <p:ph type="title"/>
          </p:nvPr>
        </p:nvSpPr>
        <p:spPr/>
        <p:txBody>
          <a:bodyPr/>
          <a:lstStyle/>
          <a:p>
            <a:pPr eaLnBrk="1" hangingPunct="1"/>
            <a:r>
              <a:rPr lang="en-US" sz="3200"/>
              <a:t>Advanced Technology Tools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Falplace.p3d 2"/>
  <p:tag name="POWER3D OPTIONS" val="Medium "/>
  <p:tag name="POWER3D SOUND" val="Fall In Place"/>
</p:tagLst>
</file>

<file path=ppt/tags/tag2.xml><?xml version="1.0" encoding="utf-8"?>
<p:tagLst xmlns:a="http://schemas.openxmlformats.org/drawingml/2006/main" xmlns:r="http://schemas.openxmlformats.org/officeDocument/2006/relationships" xmlns:p="http://schemas.openxmlformats.org/presentationml/2006/main">
  <p:tag name="POWER3D TRANSITION" val="Openup.p3d 6"/>
  <p:tag name="POWER3D OPTIONS" val="Medium "/>
  <p:tag name="POWER3D SOUND" val="Open Up"/>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965</Words>
  <Application>Microsoft Office PowerPoint</Application>
  <PresentationFormat>On-screen Show (4:3)</PresentationFormat>
  <Paragraphs>177</Paragraphs>
  <Slides>18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Calibri</vt:lpstr>
      <vt:lpstr>Century Gothic</vt:lpstr>
      <vt:lpstr>Century Schoolbook</vt:lpstr>
      <vt:lpstr>Franklin Gothic Book</vt:lpstr>
      <vt:lpstr>Lucida Sans Unicode</vt:lpstr>
      <vt:lpstr>Monotype Corsiva</vt:lpstr>
      <vt:lpstr>Technical</vt:lpstr>
      <vt:lpstr>Times New Roman</vt:lpstr>
      <vt:lpstr>Wingdings</vt:lpstr>
      <vt:lpstr>Wingdings 2</vt:lpstr>
      <vt:lpstr>Default Design</vt:lpstr>
      <vt:lpstr>1_Default Design</vt:lpstr>
      <vt:lpstr>Informatic Securisys Solutions</vt:lpstr>
      <vt:lpstr>Informatic Securisys Solutions………</vt:lpstr>
      <vt:lpstr>Informatic Securisys Solutions………</vt:lpstr>
      <vt:lpstr>Universal Identification Solutions …..</vt:lpstr>
      <vt:lpstr>Functional Areas</vt:lpstr>
      <vt:lpstr>Information Technology Services</vt:lpstr>
      <vt:lpstr>Management Consulting</vt:lpstr>
      <vt:lpstr>Hardware &amp; Software Products</vt:lpstr>
      <vt:lpstr>Advanced Technology Tools</vt:lpstr>
      <vt:lpstr>Applications &amp; Vertical Markets</vt:lpstr>
      <vt:lpstr>Electronic Device Multiple Contacless Transactions………</vt:lpstr>
      <vt:lpstr>SUPERWATSON General Overview</vt:lpstr>
      <vt:lpstr>SUPERWATSON General Overview</vt:lpstr>
      <vt:lpstr>SUPERWATSON General Overview</vt:lpstr>
      <vt:lpstr>SUPERWATSON Detail Description</vt:lpstr>
      <vt:lpstr>SUPERWATSON Detail Description</vt:lpstr>
      <vt:lpstr>SUPERWATSON Detail Description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Gustavo Reyes-Zumeta</dc:creator>
  <cp:lastModifiedBy>Gustavo Reyes-Zumeta C</cp:lastModifiedBy>
  <cp:revision>80</cp:revision>
  <dcterms:created xsi:type="dcterms:W3CDTF">2008-08-05T02:30:56Z</dcterms:created>
  <dcterms:modified xsi:type="dcterms:W3CDTF">2019-02-02T14:58:50Z</dcterms:modified>
</cp:coreProperties>
</file>